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2" r:id="rId12"/>
  </p:sldMasterIdLst>
  <p:notesMasterIdLst>
    <p:notesMasterId r:id="rId20"/>
  </p:notesMasterIdLst>
  <p:handoutMasterIdLst>
    <p:handoutMasterId r:id="rId21"/>
  </p:handoutMasterIdLst>
  <p:sldIdLst>
    <p:sldId id="342" r:id="rId13"/>
    <p:sldId id="293" r:id="rId14"/>
    <p:sldId id="2147473912" r:id="rId15"/>
    <p:sldId id="344" r:id="rId16"/>
    <p:sldId id="2147473911" r:id="rId17"/>
    <p:sldId id="2147473914" r:id="rId18"/>
    <p:sldId id="2147473913" r:id="rId19"/>
  </p:sldIdLst>
  <p:sldSz cx="12192000" cy="6858000"/>
  <p:notesSz cx="6858000" cy="9144000"/>
  <p:embeddedFontLst>
    <p:embeddedFont>
      <p:font typeface="Sweco Sans" panose="00000500000000000000" charset="0"/>
      <p:regular r:id="rId22"/>
      <p:bold r:id="rId23"/>
      <p:italic r:id="rId24"/>
      <p:boldItalic r:id="rId25"/>
    </p:embeddedFont>
  </p:embeddedFontLst>
  <p:custDataLst>
    <p:tags r:id="rId26"/>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 Title Section" id="{67D7EC4A-8FFB-47FA-8AAF-9642EAD29776}">
          <p14:sldIdLst>
            <p14:sldId id="342"/>
            <p14:sldId id="293"/>
            <p14:sldId id="2147473912"/>
            <p14:sldId id="344"/>
            <p14:sldId id="2147473911"/>
            <p14:sldId id="2147473914"/>
            <p14:sldId id="2147473913"/>
          </p14:sldIdLst>
        </p14:section>
      </p14:sectionLst>
    </p:ex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7C5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7" autoAdjust="0"/>
    <p:restoredTop sz="84984" autoAdjust="0"/>
  </p:normalViewPr>
  <p:slideViewPr>
    <p:cSldViewPr snapToGrid="0" showGuides="1">
      <p:cViewPr varScale="1">
        <p:scale>
          <a:sx n="54" d="100"/>
          <a:sy n="54" d="100"/>
        </p:scale>
        <p:origin x="114" y="1680"/>
      </p:cViewPr>
      <p:guideLst>
        <p:guide pos="3840"/>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4284"/>
    </p:cViewPr>
  </p:sorterViewPr>
  <p:notesViewPr>
    <p:cSldViewPr snapToGrid="0">
      <p:cViewPr varScale="1">
        <p:scale>
          <a:sx n="92" d="100"/>
          <a:sy n="92" d="100"/>
        </p:scale>
        <p:origin x="26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customXml" Target="../customXml/item7.xml"/><Relationship Id="rId12" Type="http://schemas.openxmlformats.org/officeDocument/2006/relationships/slideMaster" Target="slideMasters/slideMaster1.xml"/><Relationship Id="rId17" Type="http://schemas.openxmlformats.org/officeDocument/2006/relationships/slide" Target="slides/slide5.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font" Target="fonts/font3.fntdata"/><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customXml" Target="../customXml/item10.xml"/><Relationship Id="rId19" Type="http://schemas.openxmlformats.org/officeDocument/2006/relationships/slide" Target="slides/slide7.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Date Placeholder 8">
            <a:extLst>
              <a:ext uri="{FF2B5EF4-FFF2-40B4-BE49-F238E27FC236}">
                <a16:creationId xmlns:a16="http://schemas.microsoft.com/office/drawing/2014/main" id="{AE845206-9D4B-4268-8A29-9556DF4E2290}"/>
              </a:ext>
            </a:extLst>
          </p:cNvPr>
          <p:cNvSpPr>
            <a:spLocks noGrp="1"/>
          </p:cNvSpPr>
          <p:nvPr>
            <p:ph type="dt" idx="1"/>
          </p:nvPr>
        </p:nvSpPr>
        <p:spPr>
          <a:xfrm>
            <a:off x="4760535" y="8752305"/>
            <a:ext cx="159259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03 January 2025</a:t>
            </a:fld>
            <a:endParaRPr lang="en-GB" sz="800" dirty="0"/>
          </a:p>
        </p:txBody>
      </p:sp>
      <p:sp>
        <p:nvSpPr>
          <p:cNvPr id="11" name="Slide Number Placeholder 9">
            <a:extLst>
              <a:ext uri="{FF2B5EF4-FFF2-40B4-BE49-F238E27FC236}">
                <a16:creationId xmlns:a16="http://schemas.microsoft.com/office/drawing/2014/main" id="{DF349B49-B9DF-4BAC-A781-810C4D36F493}"/>
              </a:ext>
            </a:extLst>
          </p:cNvPr>
          <p:cNvSpPr>
            <a:spLocks noGrp="1"/>
          </p:cNvSpPr>
          <p:nvPr>
            <p:ph type="sldNum" sz="quarter" idx="3"/>
          </p:nvPr>
        </p:nvSpPr>
        <p:spPr>
          <a:xfrm>
            <a:off x="4760535" y="8570490"/>
            <a:ext cx="159259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a:t>
            </a:fld>
            <a:endParaRPr lang="en-GB" sz="800" dirty="0"/>
          </a:p>
        </p:txBody>
      </p:sp>
      <p:sp>
        <p:nvSpPr>
          <p:cNvPr id="12" name="Footer Placeholder 10">
            <a:extLst>
              <a:ext uri="{FF2B5EF4-FFF2-40B4-BE49-F238E27FC236}">
                <a16:creationId xmlns:a16="http://schemas.microsoft.com/office/drawing/2014/main" id="{4B53B10D-D604-4E2D-B18E-A2B8163CC1E4}"/>
              </a:ext>
            </a:extLst>
          </p:cNvPr>
          <p:cNvSpPr>
            <a:spLocks noGrp="1"/>
          </p:cNvSpPr>
          <p:nvPr>
            <p:ph type="ftr" sz="quarter" idx="2"/>
          </p:nvPr>
        </p:nvSpPr>
        <p:spPr>
          <a:xfrm>
            <a:off x="446366" y="8752305"/>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sp>
        <p:nvSpPr>
          <p:cNvPr id="13" name="Header Placeholder 12">
            <a:extLst>
              <a:ext uri="{FF2B5EF4-FFF2-40B4-BE49-F238E27FC236}">
                <a16:creationId xmlns:a16="http://schemas.microsoft.com/office/drawing/2014/main" id="{0225AF11-4B47-41F0-B130-3DC91DD63C44}"/>
              </a:ext>
            </a:extLst>
          </p:cNvPr>
          <p:cNvSpPr>
            <a:spLocks noGrp="1"/>
          </p:cNvSpPr>
          <p:nvPr>
            <p:ph type="hdr" sz="quarter"/>
          </p:nvPr>
        </p:nvSpPr>
        <p:spPr>
          <a:xfrm>
            <a:off x="446366" y="8570490"/>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pic>
        <p:nvPicPr>
          <p:cNvPr id="6" name="Graphic 5">
            <a:extLst>
              <a:ext uri="{FF2B5EF4-FFF2-40B4-BE49-F238E27FC236}">
                <a16:creationId xmlns:a16="http://schemas.microsoft.com/office/drawing/2014/main" id="{6B633F08-F507-460F-9D27-2F659DDD44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47741" y="360000"/>
            <a:ext cx="905388" cy="263455"/>
          </a:xfrm>
          <a:prstGeom prst="rect">
            <a:avLst/>
          </a:prstGeom>
        </p:spPr>
      </p:pic>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Notes Placeholder 7">
            <a:extLst>
              <a:ext uri="{FF2B5EF4-FFF2-40B4-BE49-F238E27FC236}">
                <a16:creationId xmlns:a16="http://schemas.microsoft.com/office/drawing/2014/main" id="{ED603FBB-C012-44F8-8D4E-1E5BCC6355E2}"/>
              </a:ext>
            </a:extLst>
          </p:cNvPr>
          <p:cNvSpPr>
            <a:spLocks noGrp="1"/>
          </p:cNvSpPr>
          <p:nvPr>
            <p:ph type="body" sz="quarter" idx="3"/>
          </p:nvPr>
        </p:nvSpPr>
        <p:spPr>
          <a:xfrm>
            <a:off x="360000" y="5314247"/>
            <a:ext cx="6138000" cy="311094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Slide Image Placeholder 11">
            <a:extLst>
              <a:ext uri="{FF2B5EF4-FFF2-40B4-BE49-F238E27FC236}">
                <a16:creationId xmlns:a16="http://schemas.microsoft.com/office/drawing/2014/main" id="{CE09EA81-6923-4332-8C9E-30AE045AFB69}"/>
              </a:ext>
            </a:extLst>
          </p:cNvPr>
          <p:cNvSpPr>
            <a:spLocks noGrp="1" noRot="1" noChangeAspect="1"/>
          </p:cNvSpPr>
          <p:nvPr>
            <p:ph type="sldImg" idx="2"/>
          </p:nvPr>
        </p:nvSpPr>
        <p:spPr>
          <a:xfrm>
            <a:off x="360000" y="1479581"/>
            <a:ext cx="6138000" cy="3452479"/>
          </a:xfrm>
          <a:prstGeom prst="rect">
            <a:avLst/>
          </a:prstGeom>
          <a:noFill/>
          <a:ln w="12700">
            <a:solidFill>
              <a:prstClr val="black"/>
            </a:solidFill>
          </a:ln>
        </p:spPr>
        <p:txBody>
          <a:bodyPr vert="horz" lIns="91440" tIns="45720" rIns="91440" bIns="45720" rtlCol="0" anchor="ctr"/>
          <a:lstStyle/>
          <a:p>
            <a:endParaRPr lang="en-GB"/>
          </a:p>
        </p:txBody>
      </p:sp>
      <p:sp>
        <p:nvSpPr>
          <p:cNvPr id="17" name="Date Placeholder 8">
            <a:extLst>
              <a:ext uri="{FF2B5EF4-FFF2-40B4-BE49-F238E27FC236}">
                <a16:creationId xmlns:a16="http://schemas.microsoft.com/office/drawing/2014/main" id="{8EBAC05E-8F24-4752-8343-003B6B511FCA}"/>
              </a:ext>
            </a:extLst>
          </p:cNvPr>
          <p:cNvSpPr>
            <a:spLocks noGrp="1"/>
          </p:cNvSpPr>
          <p:nvPr>
            <p:ph type="dt" idx="1"/>
          </p:nvPr>
        </p:nvSpPr>
        <p:spPr>
          <a:xfrm>
            <a:off x="4760535" y="8752305"/>
            <a:ext cx="173746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03 January 2025</a:t>
            </a:fld>
            <a:endParaRPr lang="en-GB" sz="800" dirty="0"/>
          </a:p>
        </p:txBody>
      </p:sp>
      <p:sp>
        <p:nvSpPr>
          <p:cNvPr id="18" name="Slide Number Placeholder 9">
            <a:extLst>
              <a:ext uri="{FF2B5EF4-FFF2-40B4-BE49-F238E27FC236}">
                <a16:creationId xmlns:a16="http://schemas.microsoft.com/office/drawing/2014/main" id="{1D693BA3-BE27-457C-84EF-2CE89AE4DBD9}"/>
              </a:ext>
            </a:extLst>
          </p:cNvPr>
          <p:cNvSpPr>
            <a:spLocks noGrp="1"/>
          </p:cNvSpPr>
          <p:nvPr>
            <p:ph type="sldNum" sz="quarter" idx="5"/>
          </p:nvPr>
        </p:nvSpPr>
        <p:spPr>
          <a:xfrm>
            <a:off x="4760535" y="8570490"/>
            <a:ext cx="173746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a:t>
            </a:fld>
            <a:endParaRPr lang="en-GB" sz="800"/>
          </a:p>
        </p:txBody>
      </p:sp>
      <p:sp>
        <p:nvSpPr>
          <p:cNvPr id="19" name="Footer Placeholder 10">
            <a:extLst>
              <a:ext uri="{FF2B5EF4-FFF2-40B4-BE49-F238E27FC236}">
                <a16:creationId xmlns:a16="http://schemas.microsoft.com/office/drawing/2014/main" id="{F71DC945-9758-4703-A041-B00CC90596BD}"/>
              </a:ext>
            </a:extLst>
          </p:cNvPr>
          <p:cNvSpPr>
            <a:spLocks noGrp="1"/>
          </p:cNvSpPr>
          <p:nvPr>
            <p:ph type="ftr" sz="quarter" idx="4"/>
          </p:nvPr>
        </p:nvSpPr>
        <p:spPr>
          <a:xfrm>
            <a:off x="353656" y="8752305"/>
            <a:ext cx="4401248" cy="152702"/>
          </a:xfrm>
          <a:prstGeom prst="rect">
            <a:avLst/>
          </a:prstGeom>
        </p:spPr>
        <p:txBody>
          <a:bodyPr vert="horz" lIns="0" tIns="0" rIns="0" bIns="0" rtlCol="0" anchor="t" anchorCtr="0"/>
          <a:lstStyle>
            <a:lvl1pPr algn="l">
              <a:defRPr sz="800">
                <a:latin typeface="+mn-lt"/>
              </a:defRPr>
            </a:lvl1pPr>
          </a:lstStyle>
          <a:p>
            <a:endParaRPr lang="en-GB" sz="800"/>
          </a:p>
        </p:txBody>
      </p:sp>
      <p:sp>
        <p:nvSpPr>
          <p:cNvPr id="20" name="Header Placeholder 12">
            <a:extLst>
              <a:ext uri="{FF2B5EF4-FFF2-40B4-BE49-F238E27FC236}">
                <a16:creationId xmlns:a16="http://schemas.microsoft.com/office/drawing/2014/main" id="{9AA08409-7D69-4F6B-8F0E-3BF399AD47EE}"/>
              </a:ext>
            </a:extLst>
          </p:cNvPr>
          <p:cNvSpPr>
            <a:spLocks noGrp="1"/>
          </p:cNvSpPr>
          <p:nvPr>
            <p:ph type="hdr" sz="quarter"/>
          </p:nvPr>
        </p:nvSpPr>
        <p:spPr>
          <a:xfrm>
            <a:off x="353656" y="8570490"/>
            <a:ext cx="4401248" cy="152702"/>
          </a:xfrm>
          <a:prstGeom prst="rect">
            <a:avLst/>
          </a:prstGeom>
        </p:spPr>
        <p:txBody>
          <a:bodyPr vert="horz" lIns="0" tIns="0" rIns="0" bIns="0" rtlCol="0" anchor="t" anchorCtr="0"/>
          <a:lstStyle>
            <a:lvl1pPr algn="l">
              <a:defRPr sz="800">
                <a:latin typeface="+mn-lt"/>
              </a:defRPr>
            </a:lvl1pPr>
          </a:lstStyle>
          <a:p>
            <a:endParaRPr lang="en-GB" sz="800" dirty="0"/>
          </a:p>
        </p:txBody>
      </p:sp>
      <p:pic>
        <p:nvPicPr>
          <p:cNvPr id="8" name="Graphic 7">
            <a:extLst>
              <a:ext uri="{FF2B5EF4-FFF2-40B4-BE49-F238E27FC236}">
                <a16:creationId xmlns:a16="http://schemas.microsoft.com/office/drawing/2014/main" id="{629CDBCA-8972-4EBD-9FAA-639E756DF6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92612" y="360000"/>
            <a:ext cx="905388" cy="263455"/>
          </a:xfrm>
          <a:prstGeom prst="rect">
            <a:avLst/>
          </a:prstGeom>
        </p:spPr>
      </p:pic>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Sweco Sans" panose="00000500000000000000" pitchFamily="2" charset="0"/>
      <a:buNone/>
      <a:defRPr sz="1200" kern="1200">
        <a:solidFill>
          <a:schemeClr val="tx1"/>
        </a:solidFill>
        <a:latin typeface="+mn-lt"/>
        <a:ea typeface="+mn-ea"/>
        <a:cs typeface="+mn-cs"/>
      </a:defRPr>
    </a:lvl1pPr>
    <a:lvl2pPr marL="180000" indent="0" algn="l" defTabSz="914400" rtl="0" eaLnBrk="1" latinLnBrk="0" hangingPunct="1">
      <a:buFont typeface="Sweco Sans" panose="00000500000000000000" pitchFamily="2" charset="0"/>
      <a:buNone/>
      <a:defRPr sz="1200" kern="1200">
        <a:solidFill>
          <a:schemeClr val="tx1"/>
        </a:solidFill>
        <a:latin typeface="+mn-lt"/>
        <a:ea typeface="+mn-ea"/>
        <a:cs typeface="+mn-cs"/>
      </a:defRPr>
    </a:lvl2pPr>
    <a:lvl3pPr marL="360000" indent="0" algn="l" defTabSz="914400" rtl="0" eaLnBrk="1" latinLnBrk="0" hangingPunct="1">
      <a:buFont typeface="Sweco Sans" panose="00000500000000000000" pitchFamily="2" charset="0"/>
      <a:buNone/>
      <a:defRPr sz="1200" kern="1200">
        <a:solidFill>
          <a:schemeClr val="tx1"/>
        </a:solidFill>
        <a:latin typeface="+mn-lt"/>
        <a:ea typeface="+mn-ea"/>
        <a:cs typeface="+mn-cs"/>
      </a:defRPr>
    </a:lvl3pPr>
    <a:lvl4pPr marL="540000" indent="0" algn="l" defTabSz="914400" rtl="0" eaLnBrk="1" latinLnBrk="0" hangingPunct="1">
      <a:buFont typeface="Sweco Sans" panose="00000500000000000000" pitchFamily="2" charset="0"/>
      <a:buNone/>
      <a:defRPr sz="1200" kern="1200">
        <a:solidFill>
          <a:schemeClr val="tx1"/>
        </a:solidFill>
        <a:latin typeface="+mn-lt"/>
        <a:ea typeface="+mn-ea"/>
        <a:cs typeface="+mn-cs"/>
      </a:defRPr>
    </a:lvl4pPr>
    <a:lvl5pPr marL="720000" indent="0" algn="l" defTabSz="914400" rtl="0" eaLnBrk="1" latinLnBrk="0" hangingPunct="1">
      <a:buFont typeface="Sweco Sans" panose="00000500000000000000" pitchFamily="2"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GB"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A16CFAD1-D197-4A88-B173-A6412E995EE5}" type="slidenum">
              <a:rPr lang="en-GB" smtClean="0"/>
              <a:pPr/>
              <a:t>2</a:t>
            </a:fld>
            <a:endParaRPr lang="en-GB" dirty="0"/>
          </a:p>
        </p:txBody>
      </p:sp>
    </p:spTree>
    <p:extLst>
      <p:ext uri="{BB962C8B-B14F-4D97-AF65-F5344CB8AC3E}">
        <p14:creationId xmlns:p14="http://schemas.microsoft.com/office/powerpoint/2010/main" val="33732205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light picture)">
    <p:bg>
      <p:bgRef idx="1001">
        <a:schemeClr val="bg2"/>
      </p:bgRef>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186D9F2-52A8-DB6E-A270-92ADFE78D0BE}"/>
              </a:ext>
            </a:extLst>
          </p:cNvPr>
          <p:cNvSpPr>
            <a:spLocks noGrp="1"/>
          </p:cNvSpPr>
          <p:nvPr>
            <p:ph type="pic" sz="quarter" idx="13" hasCustomPrompt="1"/>
          </p:nvPr>
        </p:nvSpPr>
        <p:spPr>
          <a:xfrm>
            <a:off x="0" y="0"/>
            <a:ext cx="12192000" cy="6858000"/>
          </a:xfrm>
        </p:spPr>
        <p:txBody>
          <a:bodyPr lIns="360000" tIns="684000">
            <a:normAutofit/>
          </a:bodyPr>
          <a:lstStyle>
            <a:lvl1pPr marL="0" indent="0">
              <a:buNone/>
              <a:defRPr sz="1400"/>
            </a:lvl1pPr>
          </a:lstStyle>
          <a:p>
            <a:r>
              <a:rPr lang="en-GB" dirty="0"/>
              <a:t>To insert background image: select the placeholder and go to ”Insert” &gt; ”Pictures”</a:t>
            </a:r>
          </a:p>
        </p:txBody>
      </p:sp>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2330450" y="1686560"/>
            <a:ext cx="7531200" cy="3139439"/>
          </a:xfrm>
          <a:prstGeom prst="rect">
            <a:avLst/>
          </a:prstGeom>
        </p:spPr>
        <p:txBody>
          <a:bodyPr anchor="t">
            <a:noAutofit/>
          </a:bodyPr>
          <a:lstStyle>
            <a:lvl1pPr algn="l">
              <a:defRPr sz="8000"/>
            </a:lvl1pPr>
          </a:lstStyle>
          <a:p>
            <a:r>
              <a:rPr lang="sv-SE"/>
              <a:t>Klicka här för att ändra mall för rubrikformat</a:t>
            </a:r>
            <a:endParaRPr lang="en-GB" dirty="0"/>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2329200" y="5058000"/>
            <a:ext cx="7531200" cy="899888"/>
          </a:xfrm>
          <a:prstGeom prst="rect">
            <a:avLst/>
          </a:prstGeo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GB" dirty="0"/>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a:xfrm>
            <a:off x="358775" y="6858000"/>
            <a:ext cx="2598738" cy="0"/>
          </a:xfrm>
        </p:spPr>
        <p:txBody>
          <a:bodyPr/>
          <a:lstStyle>
            <a:lvl1pPr>
              <a:defRPr sz="100">
                <a:solidFill>
                  <a:schemeClr val="tx1">
                    <a:lumMod val="65000"/>
                    <a:lumOff val="35000"/>
                    <a:alpha val="0"/>
                  </a:schemeClr>
                </a:solidFill>
              </a:defRPr>
            </a:lvl1pPr>
          </a:lstStyle>
          <a:p>
            <a:fld id="{B111B9DF-0B28-4323-B40A-A702D0B5FDBA}" type="datetime4">
              <a:rPr lang="en-GB" smtClean="0"/>
              <a:t>03 January 2025</a:t>
            </a:fld>
            <a:endParaRPr lang="en-GB" dirty="0"/>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a:xfrm>
            <a:off x="3317875" y="6858000"/>
            <a:ext cx="5554662" cy="0"/>
          </a:xfrm>
        </p:spPr>
        <p:txBody>
          <a:bodyPr/>
          <a:lstStyle>
            <a:lvl1pPr>
              <a:defRPr sz="100">
                <a:solidFill>
                  <a:schemeClr val="tx1">
                    <a:lumMod val="65000"/>
                    <a:lumOff val="35000"/>
                    <a:alpha val="0"/>
                  </a:schemeClr>
                </a:solidFill>
              </a:defRPr>
            </a:lvl1pPr>
          </a:lstStyle>
          <a:p>
            <a:endParaRPr lang="en-GB" dirty="0"/>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a:xfrm>
            <a:off x="360362" y="6858000"/>
            <a:ext cx="754063" cy="0"/>
          </a:xfrm>
        </p:spPr>
        <p:txBody>
          <a:bodyPr/>
          <a:lstStyle>
            <a:lvl1pPr>
              <a:defRPr sz="100">
                <a:solidFill>
                  <a:schemeClr val="tx1">
                    <a:lumMod val="65000"/>
                    <a:lumOff val="35000"/>
                    <a:alpha val="0"/>
                  </a:schemeClr>
                </a:solidFill>
              </a:defRPr>
            </a:lvl1pPr>
          </a:lstStyle>
          <a:p>
            <a:fld id="{23AA811B-2EBD-4900-905E-5BE206449611}" type="slidenum">
              <a:rPr lang="en-GB" smtClean="0"/>
              <a:pPr/>
              <a:t>‹#›</a:t>
            </a:fld>
            <a:endParaRPr lang="en-GB" dirty="0"/>
          </a:p>
        </p:txBody>
      </p:sp>
      <p:sp>
        <p:nvSpPr>
          <p:cNvPr id="11" name="Text Placeholder 10">
            <a:extLst>
              <a:ext uri="{FF2B5EF4-FFF2-40B4-BE49-F238E27FC236}">
                <a16:creationId xmlns:a16="http://schemas.microsoft.com/office/drawing/2014/main" id="{B236759A-3F96-4844-0839-94AA179F2C05}"/>
              </a:ext>
            </a:extLst>
          </p:cNvPr>
          <p:cNvSpPr>
            <a:spLocks noGrp="1"/>
          </p:cNvSpPr>
          <p:nvPr>
            <p:ph type="body" sz="quarter" idx="14"/>
          </p:nvPr>
        </p:nvSpPr>
        <p:spPr>
          <a:xfrm>
            <a:off x="10025946" y="418773"/>
            <a:ext cx="1806482" cy="525661"/>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noFill/>
              </a:defRPr>
            </a:lvl1pPr>
          </a:lstStyle>
          <a:p>
            <a:pPr lvl="0"/>
            <a:r>
              <a:rPr lang="sv-SE"/>
              <a:t>Klicka här för att ändra format på bakgrundstexten</a:t>
            </a:r>
          </a:p>
        </p:txBody>
      </p:sp>
    </p:spTree>
    <p:extLst>
      <p:ext uri="{BB962C8B-B14F-4D97-AF65-F5344CB8AC3E}">
        <p14:creationId xmlns:p14="http://schemas.microsoft.com/office/powerpoint/2010/main" val="2839631261"/>
      </p:ext>
    </p:extLst>
  </p:cSld>
  <p:clrMapOvr>
    <a:overrideClrMapping bg1="lt1" tx1="dk1" bg2="lt2" tx2="dk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with subtitle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450AED-5252-00ED-6846-A8DF343234C8}"/>
              </a:ext>
            </a:extLst>
          </p:cNvPr>
          <p:cNvSpPr>
            <a:spLocks noGrp="1"/>
          </p:cNvSpPr>
          <p:nvPr>
            <p:ph type="body" idx="1"/>
          </p:nvPr>
        </p:nvSpPr>
        <p:spPr>
          <a:xfrm>
            <a:off x="358776" y="1844675"/>
            <a:ext cx="5554663" cy="537004"/>
          </a:xfrm>
        </p:spPr>
        <p:txBody>
          <a:bodyPr anchor="t"/>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a:extLst>
              <a:ext uri="{FF2B5EF4-FFF2-40B4-BE49-F238E27FC236}">
                <a16:creationId xmlns:a16="http://schemas.microsoft.com/office/drawing/2014/main" id="{15CBB8BD-AE5D-CCB1-5EF8-5ECE5F7D4BD1}"/>
              </a:ext>
            </a:extLst>
          </p:cNvPr>
          <p:cNvSpPr>
            <a:spLocks noGrp="1"/>
          </p:cNvSpPr>
          <p:nvPr>
            <p:ph sz="half" idx="2"/>
          </p:nvPr>
        </p:nvSpPr>
        <p:spPr>
          <a:xfrm>
            <a:off x="358776" y="2489201"/>
            <a:ext cx="5556250" cy="34686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6" name="Content Placeholder 5">
            <a:extLst>
              <a:ext uri="{FF2B5EF4-FFF2-40B4-BE49-F238E27FC236}">
                <a16:creationId xmlns:a16="http://schemas.microsoft.com/office/drawing/2014/main" id="{E288E11A-3980-7430-A069-16BCBE8ACB22}"/>
              </a:ext>
            </a:extLst>
          </p:cNvPr>
          <p:cNvSpPr>
            <a:spLocks noGrp="1"/>
          </p:cNvSpPr>
          <p:nvPr>
            <p:ph sz="quarter" idx="4"/>
          </p:nvPr>
        </p:nvSpPr>
        <p:spPr>
          <a:xfrm>
            <a:off x="6276974" y="2489201"/>
            <a:ext cx="5556250" cy="34686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7" name="Date Placeholder 6">
            <a:extLst>
              <a:ext uri="{FF2B5EF4-FFF2-40B4-BE49-F238E27FC236}">
                <a16:creationId xmlns:a16="http://schemas.microsoft.com/office/drawing/2014/main" id="{B96DB6E7-B808-42CD-719E-5777325430BD}"/>
              </a:ext>
            </a:extLst>
          </p:cNvPr>
          <p:cNvSpPr>
            <a:spLocks noGrp="1"/>
          </p:cNvSpPr>
          <p:nvPr>
            <p:ph type="dt" sz="half" idx="10"/>
          </p:nvPr>
        </p:nvSpPr>
        <p:spPr/>
        <p:txBody>
          <a:bodyPr/>
          <a:lstStyle/>
          <a:p>
            <a:fld id="{B111B9DF-0B28-4323-B40A-A702D0B5FDBA}" type="datetime4">
              <a:rPr lang="en-GB" smtClean="0"/>
              <a:t>03 January 2025</a:t>
            </a:fld>
            <a:endParaRPr lang="en-GB" dirty="0"/>
          </a:p>
        </p:txBody>
      </p:sp>
      <p:sp>
        <p:nvSpPr>
          <p:cNvPr id="8" name="Footer Placeholder 7">
            <a:extLst>
              <a:ext uri="{FF2B5EF4-FFF2-40B4-BE49-F238E27FC236}">
                <a16:creationId xmlns:a16="http://schemas.microsoft.com/office/drawing/2014/main" id="{3C512B8B-1C0C-5034-B1E0-E84AD69FAD54}"/>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6FE0AFC-9BE7-7BE2-1C11-7AEF7C30DA8D}"/>
              </a:ext>
            </a:extLst>
          </p:cNvPr>
          <p:cNvSpPr>
            <a:spLocks noGrp="1"/>
          </p:cNvSpPr>
          <p:nvPr>
            <p:ph type="sldNum" sz="quarter" idx="12"/>
          </p:nvPr>
        </p:nvSpPr>
        <p:spPr/>
        <p:txBody>
          <a:bodyPr/>
          <a:lstStyle/>
          <a:p>
            <a:fld id="{23AA811B-2EBD-4900-905E-5BE206449611}" type="slidenum">
              <a:rPr lang="en-GB" smtClean="0"/>
              <a:pPr/>
              <a:t>‹#›</a:t>
            </a:fld>
            <a:endParaRPr lang="en-GB" dirty="0"/>
          </a:p>
        </p:txBody>
      </p:sp>
      <p:sp>
        <p:nvSpPr>
          <p:cNvPr id="10" name="Title 9">
            <a:extLst>
              <a:ext uri="{FF2B5EF4-FFF2-40B4-BE49-F238E27FC236}">
                <a16:creationId xmlns:a16="http://schemas.microsoft.com/office/drawing/2014/main" id="{4984F319-E19C-895D-31F1-F7DA5CC167BE}"/>
              </a:ext>
            </a:extLst>
          </p:cNvPr>
          <p:cNvSpPr>
            <a:spLocks noGrp="1"/>
          </p:cNvSpPr>
          <p:nvPr>
            <p:ph type="title"/>
          </p:nvPr>
        </p:nvSpPr>
        <p:spPr/>
        <p:txBody>
          <a:bodyPr/>
          <a:lstStyle/>
          <a:p>
            <a:r>
              <a:rPr lang="sv-SE"/>
              <a:t>Klicka här för att ändra mall för rubrikformat</a:t>
            </a:r>
            <a:endParaRPr lang="en-GB" dirty="0"/>
          </a:p>
        </p:txBody>
      </p:sp>
      <p:sp>
        <p:nvSpPr>
          <p:cNvPr id="2" name="Text Placeholder 2">
            <a:extLst>
              <a:ext uri="{FF2B5EF4-FFF2-40B4-BE49-F238E27FC236}">
                <a16:creationId xmlns:a16="http://schemas.microsoft.com/office/drawing/2014/main" id="{367FBB38-29E1-F25F-2C42-CFF73D37E42B}"/>
              </a:ext>
            </a:extLst>
          </p:cNvPr>
          <p:cNvSpPr>
            <a:spLocks noGrp="1"/>
          </p:cNvSpPr>
          <p:nvPr>
            <p:ph type="body" idx="13"/>
          </p:nvPr>
        </p:nvSpPr>
        <p:spPr>
          <a:xfrm>
            <a:off x="6276974" y="1844675"/>
            <a:ext cx="5554663" cy="537004"/>
          </a:xfrm>
        </p:spPr>
        <p:txBody>
          <a:bodyPr anchor="t"/>
          <a:lstStyle>
            <a:lvl1pPr marL="0" indent="0">
              <a:lnSpc>
                <a:spcPct val="900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Tree>
    <p:extLst>
      <p:ext uri="{BB962C8B-B14F-4D97-AF65-F5344CB8AC3E}">
        <p14:creationId xmlns:p14="http://schemas.microsoft.com/office/powerpoint/2010/main" val="12901684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mp; Three conten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358775" y="1844675"/>
            <a:ext cx="3584179" cy="4113213"/>
          </a:xfrm>
          <a:prstGeom prst="rect">
            <a:avLst/>
          </a:prstGeom>
        </p:spPr>
        <p:txBody>
          <a:bodyPr>
            <a:noAutofit/>
          </a:bodyPr>
          <a:lstStyle>
            <a:lvl1pPr marL="270000" indent="-270000">
              <a:defRPr lang="en-US" sz="1600" kern="1200" dirty="0">
                <a:solidFill>
                  <a:schemeClr val="tx1"/>
                </a:solidFill>
                <a:latin typeface="+mn-lt"/>
                <a:ea typeface="+mn-ea"/>
                <a:cs typeface="+mn-cs"/>
              </a:defRPr>
            </a:lvl1pPr>
            <a:lvl2pPr marL="471600" indent="-270000">
              <a:defRPr lang="en-US" sz="1600" kern="1200" dirty="0">
                <a:solidFill>
                  <a:schemeClr val="tx1"/>
                </a:solidFill>
                <a:latin typeface="+mn-lt"/>
                <a:ea typeface="+mn-ea"/>
                <a:cs typeface="+mn-cs"/>
              </a:defRPr>
            </a:lvl2pPr>
            <a:lvl3pPr>
              <a:defRPr lang="en-US" sz="1400" kern="1200" dirty="0">
                <a:solidFill>
                  <a:schemeClr val="tx1"/>
                </a:solidFill>
                <a:latin typeface="+mn-lt"/>
                <a:ea typeface="+mn-ea"/>
                <a:cs typeface="+mn-cs"/>
              </a:defRPr>
            </a:lvl3pPr>
            <a:lvl4pPr>
              <a:defRPr lang="en-US" sz="1200" kern="1200" dirty="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marL="270000" lvl="0" indent="-270000" algn="l" defTabSz="914400" rtl="0" eaLnBrk="1" latinLnBrk="0" hangingPunct="1">
              <a:lnSpc>
                <a:spcPct val="100000"/>
              </a:lnSpc>
              <a:spcBef>
                <a:spcPts val="0"/>
              </a:spcBef>
              <a:spcAft>
                <a:spcPts val="600"/>
              </a:spcAft>
              <a:buFont typeface="Arial" panose="020B0604020202020204" pitchFamily="34" charset="0"/>
              <a:buChar char="•"/>
            </a:pPr>
            <a:r>
              <a:rPr lang="sv-SE"/>
              <a:t>Klicka här för att ändra format på bakgrundstexten</a:t>
            </a:r>
          </a:p>
          <a:p>
            <a:pPr marL="270000" lvl="1"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två</a:t>
            </a:r>
          </a:p>
          <a:p>
            <a:pPr marL="270000" lvl="2"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tre</a:t>
            </a:r>
          </a:p>
          <a:p>
            <a:pPr marL="270000" lvl="3"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fyra</a:t>
            </a:r>
          </a:p>
          <a:p>
            <a:pPr marL="270000" lvl="4"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fem</a:t>
            </a:r>
            <a:endParaRPr lang="en-GB" dirty="0"/>
          </a:p>
        </p:txBody>
      </p:sp>
      <p:sp>
        <p:nvSpPr>
          <p:cNvPr id="4" name="Platshållare för innehåll 3">
            <a:extLst>
              <a:ext uri="{FF2B5EF4-FFF2-40B4-BE49-F238E27FC236}">
                <a16:creationId xmlns:a16="http://schemas.microsoft.com/office/drawing/2014/main" id="{4C4315BF-6788-4811-BD10-03E568815C6E}"/>
              </a:ext>
            </a:extLst>
          </p:cNvPr>
          <p:cNvSpPr>
            <a:spLocks noGrp="1"/>
          </p:cNvSpPr>
          <p:nvPr>
            <p:ph sz="half" idx="2"/>
          </p:nvPr>
        </p:nvSpPr>
        <p:spPr>
          <a:xfrm>
            <a:off x="4303318" y="1844675"/>
            <a:ext cx="3584179" cy="4113213"/>
          </a:xfrm>
          <a:prstGeom prst="rect">
            <a:avLst/>
          </a:prstGeom>
        </p:spPr>
        <p:txBody>
          <a:bodyPr>
            <a:noAutofit/>
          </a:bodyPr>
          <a:lstStyle>
            <a:lvl1pPr marL="270000" indent="-270000">
              <a:defRPr lang="en-US" sz="1600" kern="1200" dirty="0">
                <a:solidFill>
                  <a:schemeClr val="tx1"/>
                </a:solidFill>
                <a:latin typeface="+mn-lt"/>
                <a:ea typeface="+mn-ea"/>
                <a:cs typeface="+mn-cs"/>
              </a:defRPr>
            </a:lvl1pPr>
            <a:lvl2pPr>
              <a:defRPr lang="en-US" sz="1600" kern="1200" dirty="0">
                <a:solidFill>
                  <a:schemeClr val="tx1"/>
                </a:solidFill>
                <a:latin typeface="+mn-lt"/>
                <a:ea typeface="+mn-ea"/>
                <a:cs typeface="+mn-cs"/>
              </a:defRPr>
            </a:lvl2pPr>
            <a:lvl3pPr>
              <a:defRPr lang="en-US" sz="1400" kern="1200" dirty="0">
                <a:solidFill>
                  <a:schemeClr val="tx1"/>
                </a:solidFill>
                <a:latin typeface="+mn-lt"/>
                <a:ea typeface="+mn-ea"/>
                <a:cs typeface="+mn-cs"/>
              </a:defRPr>
            </a:lvl3pPr>
            <a:lvl4pPr>
              <a:defRPr lang="en-US" sz="1200" kern="1200" dirty="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marL="270000" lvl="0" indent="-270000" algn="l" defTabSz="914400" rtl="0" eaLnBrk="1" latinLnBrk="0" hangingPunct="1">
              <a:lnSpc>
                <a:spcPct val="100000"/>
              </a:lnSpc>
              <a:spcBef>
                <a:spcPts val="0"/>
              </a:spcBef>
              <a:spcAft>
                <a:spcPts val="600"/>
              </a:spcAft>
              <a:buFont typeface="Arial" panose="020B0604020202020204" pitchFamily="34" charset="0"/>
              <a:buChar char="•"/>
            </a:pPr>
            <a:r>
              <a:rPr lang="sv-SE"/>
              <a:t>Klicka här för att ändra format på bakgrundstexten</a:t>
            </a:r>
          </a:p>
          <a:p>
            <a:pPr marL="270000" lvl="1"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två</a:t>
            </a:r>
          </a:p>
          <a:p>
            <a:pPr marL="270000" lvl="2"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tre</a:t>
            </a:r>
          </a:p>
          <a:p>
            <a:pPr marL="270000" lvl="3"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fyra</a:t>
            </a:r>
          </a:p>
          <a:p>
            <a:pPr marL="270000" lvl="4"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fem</a:t>
            </a:r>
            <a:endParaRPr lang="en-GB" dirty="0"/>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B111B9DF-0B28-4323-B40A-A702D0B5FDBA}" type="datetime4">
              <a:rPr lang="en-GB" smtClean="0"/>
              <a:t>03 January 2025</a:t>
            </a:fld>
            <a:endParaRPr lang="en-GB" dirty="0"/>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en-GB" dirty="0"/>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23AA811B-2EBD-4900-905E-5BE206449611}" type="slidenum">
              <a:rPr lang="en-GB" smtClean="0"/>
              <a:pPr/>
              <a:t>‹#›</a:t>
            </a:fld>
            <a:endParaRPr lang="en-GB" dirty="0"/>
          </a:p>
        </p:txBody>
      </p:sp>
      <p:sp>
        <p:nvSpPr>
          <p:cNvPr id="8" name="Platshållare för innehåll 3">
            <a:extLst>
              <a:ext uri="{FF2B5EF4-FFF2-40B4-BE49-F238E27FC236}">
                <a16:creationId xmlns:a16="http://schemas.microsoft.com/office/drawing/2014/main" id="{6662C52D-5382-EFB2-E6BA-FD932B2BD85A}"/>
              </a:ext>
            </a:extLst>
          </p:cNvPr>
          <p:cNvSpPr>
            <a:spLocks noGrp="1"/>
          </p:cNvSpPr>
          <p:nvPr>
            <p:ph sz="half" idx="13"/>
          </p:nvPr>
        </p:nvSpPr>
        <p:spPr>
          <a:xfrm>
            <a:off x="8247459" y="1844675"/>
            <a:ext cx="3584179" cy="4113213"/>
          </a:xfrm>
          <a:prstGeom prst="rect">
            <a:avLst/>
          </a:prstGeom>
        </p:spPr>
        <p:txBody>
          <a:bodyPr>
            <a:noAutofit/>
          </a:bodyPr>
          <a:lstStyle>
            <a:lvl1pPr marL="270000" indent="-270000">
              <a:defRPr lang="en-US" sz="1600" kern="1200" dirty="0">
                <a:solidFill>
                  <a:schemeClr val="tx1"/>
                </a:solidFill>
                <a:latin typeface="+mn-lt"/>
                <a:ea typeface="+mn-ea"/>
                <a:cs typeface="+mn-cs"/>
              </a:defRPr>
            </a:lvl1pPr>
            <a:lvl2pPr>
              <a:defRPr lang="en-US" sz="1600" kern="1200" dirty="0">
                <a:solidFill>
                  <a:schemeClr val="tx1"/>
                </a:solidFill>
                <a:latin typeface="+mn-lt"/>
                <a:ea typeface="+mn-ea"/>
                <a:cs typeface="+mn-cs"/>
              </a:defRPr>
            </a:lvl2pPr>
            <a:lvl3pPr>
              <a:defRPr lang="en-US" sz="1400" kern="1200" dirty="0">
                <a:solidFill>
                  <a:schemeClr val="tx1"/>
                </a:solidFill>
                <a:latin typeface="+mn-lt"/>
                <a:ea typeface="+mn-ea"/>
                <a:cs typeface="+mn-cs"/>
              </a:defRPr>
            </a:lvl3pPr>
            <a:lvl4pPr>
              <a:defRPr lang="en-US" sz="1200" kern="1200" dirty="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marL="270000" lvl="0" indent="-270000" algn="l" defTabSz="914400" rtl="0" eaLnBrk="1" latinLnBrk="0" hangingPunct="1">
              <a:lnSpc>
                <a:spcPct val="100000"/>
              </a:lnSpc>
              <a:spcBef>
                <a:spcPts val="0"/>
              </a:spcBef>
              <a:spcAft>
                <a:spcPts val="600"/>
              </a:spcAft>
              <a:buFont typeface="Arial" panose="020B0604020202020204" pitchFamily="34" charset="0"/>
              <a:buChar char="•"/>
            </a:pPr>
            <a:r>
              <a:rPr lang="sv-SE"/>
              <a:t>Klicka här för att ändra format på bakgrundstexten</a:t>
            </a:r>
          </a:p>
          <a:p>
            <a:pPr marL="270000" lvl="1"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två</a:t>
            </a:r>
          </a:p>
          <a:p>
            <a:pPr marL="270000" lvl="2"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tre</a:t>
            </a:r>
          </a:p>
          <a:p>
            <a:pPr marL="270000" lvl="3"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fyra</a:t>
            </a:r>
          </a:p>
          <a:p>
            <a:pPr marL="270000" lvl="4"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fem</a:t>
            </a:r>
            <a:endParaRPr lang="en-GB" dirty="0"/>
          </a:p>
        </p:txBody>
      </p:sp>
      <p:sp>
        <p:nvSpPr>
          <p:cNvPr id="9" name="Title 8">
            <a:extLst>
              <a:ext uri="{FF2B5EF4-FFF2-40B4-BE49-F238E27FC236}">
                <a16:creationId xmlns:a16="http://schemas.microsoft.com/office/drawing/2014/main" id="{22837245-0AA3-E45D-3C7C-312F491BE543}"/>
              </a:ext>
            </a:extLst>
          </p:cNvPr>
          <p:cNvSpPr>
            <a:spLocks noGrp="1"/>
          </p:cNvSpPr>
          <p:nvPr>
            <p:ph type="title"/>
          </p:nvPr>
        </p:nvSpPr>
        <p:spPr/>
        <p:txBody>
          <a:bodyPr/>
          <a:lstStyle/>
          <a:p>
            <a:r>
              <a:rPr lang="sv-SE"/>
              <a:t>Klicka här för att ändra mall för rubrikformat</a:t>
            </a:r>
            <a:endParaRPr lang="en-GB" dirty="0"/>
          </a:p>
        </p:txBody>
      </p:sp>
    </p:spTree>
    <p:extLst>
      <p:ext uri="{BB962C8B-B14F-4D97-AF65-F5344CB8AC3E}">
        <p14:creationId xmlns:p14="http://schemas.microsoft.com/office/powerpoint/2010/main" val="427656636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amp;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048B8-DB78-7002-561E-0CA9B41A71E4}"/>
              </a:ext>
            </a:extLst>
          </p:cNvPr>
          <p:cNvSpPr>
            <a:spLocks noGrp="1"/>
          </p:cNvSpPr>
          <p:nvPr>
            <p:ph type="title"/>
          </p:nvPr>
        </p:nvSpPr>
        <p:spPr/>
        <p:txBody>
          <a:bodyPr/>
          <a:lstStyle/>
          <a:p>
            <a:r>
              <a:rPr lang="sv-SE"/>
              <a:t>Klicka här för att ändra mall för rubrikformat</a:t>
            </a:r>
            <a:endParaRPr lang="en-GB" dirty="0"/>
          </a:p>
        </p:txBody>
      </p:sp>
      <p:sp>
        <p:nvSpPr>
          <p:cNvPr id="4" name="Content Placeholder 3">
            <a:extLst>
              <a:ext uri="{FF2B5EF4-FFF2-40B4-BE49-F238E27FC236}">
                <a16:creationId xmlns:a16="http://schemas.microsoft.com/office/drawing/2014/main" id="{1FEE8F9F-A6D9-B2A0-DBD6-944329664E10}"/>
              </a:ext>
            </a:extLst>
          </p:cNvPr>
          <p:cNvSpPr>
            <a:spLocks noGrp="1"/>
          </p:cNvSpPr>
          <p:nvPr>
            <p:ph sz="half" idx="2"/>
          </p:nvPr>
        </p:nvSpPr>
        <p:spPr>
          <a:xfrm>
            <a:off x="3317875" y="1844675"/>
            <a:ext cx="8515351" cy="41132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5" name="Date Placeholder 4">
            <a:extLst>
              <a:ext uri="{FF2B5EF4-FFF2-40B4-BE49-F238E27FC236}">
                <a16:creationId xmlns:a16="http://schemas.microsoft.com/office/drawing/2014/main" id="{63AEC8B4-B8F9-1540-EC55-E5CADA01A71A}"/>
              </a:ext>
            </a:extLst>
          </p:cNvPr>
          <p:cNvSpPr>
            <a:spLocks noGrp="1"/>
          </p:cNvSpPr>
          <p:nvPr>
            <p:ph type="dt" sz="half" idx="10"/>
          </p:nvPr>
        </p:nvSpPr>
        <p:spPr/>
        <p:txBody>
          <a:bodyPr/>
          <a:lstStyle/>
          <a:p>
            <a:fld id="{B111B9DF-0B28-4323-B40A-A702D0B5FDBA}" type="datetime4">
              <a:rPr lang="en-GB" smtClean="0"/>
              <a:t>03 January 2025</a:t>
            </a:fld>
            <a:endParaRPr lang="en-GB" dirty="0"/>
          </a:p>
        </p:txBody>
      </p:sp>
      <p:sp>
        <p:nvSpPr>
          <p:cNvPr id="6" name="Footer Placeholder 5">
            <a:extLst>
              <a:ext uri="{FF2B5EF4-FFF2-40B4-BE49-F238E27FC236}">
                <a16:creationId xmlns:a16="http://schemas.microsoft.com/office/drawing/2014/main" id="{6892F358-29ED-17D3-33F7-E79F86F09AB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464B9ED-BD86-D10B-4668-CDCFC72DA4A1}"/>
              </a:ext>
            </a:extLst>
          </p:cNvPr>
          <p:cNvSpPr>
            <a:spLocks noGrp="1"/>
          </p:cNvSpPr>
          <p:nvPr>
            <p:ph type="sldNum" sz="quarter" idx="12"/>
          </p:nvPr>
        </p:nvSpPr>
        <p:spPr/>
        <p:txBody>
          <a:bodyPr/>
          <a:lstStyle/>
          <a:p>
            <a:fld id="{23AA811B-2EBD-4900-905E-5BE206449611}" type="slidenum">
              <a:rPr lang="en-GB" smtClean="0"/>
              <a:pPr/>
              <a:t>‹#›</a:t>
            </a:fld>
            <a:endParaRPr lang="en-GB" dirty="0"/>
          </a:p>
        </p:txBody>
      </p:sp>
      <p:sp>
        <p:nvSpPr>
          <p:cNvPr id="9" name="Text Placeholder 8">
            <a:extLst>
              <a:ext uri="{FF2B5EF4-FFF2-40B4-BE49-F238E27FC236}">
                <a16:creationId xmlns:a16="http://schemas.microsoft.com/office/drawing/2014/main" id="{63BFA62B-BD93-9966-F7B1-10A6C3FA41C9}"/>
              </a:ext>
            </a:extLst>
          </p:cNvPr>
          <p:cNvSpPr>
            <a:spLocks noGrp="1"/>
          </p:cNvSpPr>
          <p:nvPr>
            <p:ph type="body" sz="quarter" idx="15"/>
          </p:nvPr>
        </p:nvSpPr>
        <p:spPr>
          <a:xfrm>
            <a:off x="358776" y="1844675"/>
            <a:ext cx="2598737" cy="4113213"/>
          </a:xfrm>
          <a:custGeom>
            <a:avLst/>
            <a:gdLst>
              <a:gd name="connsiteX0" fmla="*/ 0 w 2598737"/>
              <a:gd name="connsiteY0" fmla="*/ 0 h 4149725"/>
              <a:gd name="connsiteX1" fmla="*/ 2598737 w 2598737"/>
              <a:gd name="connsiteY1" fmla="*/ 0 h 4149725"/>
              <a:gd name="connsiteX2" fmla="*/ 2598737 w 2598737"/>
              <a:gd name="connsiteY2" fmla="*/ 4149725 h 4149725"/>
              <a:gd name="connsiteX3" fmla="*/ 0 w 2598737"/>
              <a:gd name="connsiteY3" fmla="*/ 4149725 h 4149725"/>
            </a:gdLst>
            <a:ahLst/>
            <a:cxnLst>
              <a:cxn ang="0">
                <a:pos x="connsiteX0" y="connsiteY0"/>
              </a:cxn>
              <a:cxn ang="0">
                <a:pos x="connsiteX1" y="connsiteY1"/>
              </a:cxn>
              <a:cxn ang="0">
                <a:pos x="connsiteX2" y="connsiteY2"/>
              </a:cxn>
              <a:cxn ang="0">
                <a:pos x="connsiteX3" y="connsiteY3"/>
              </a:cxn>
            </a:cxnLst>
            <a:rect l="l" t="t" r="r" b="b"/>
            <a:pathLst>
              <a:path w="2598737" h="4149725">
                <a:moveTo>
                  <a:pt x="0" y="0"/>
                </a:moveTo>
                <a:lnTo>
                  <a:pt x="2598737" y="0"/>
                </a:lnTo>
                <a:lnTo>
                  <a:pt x="2598737" y="4149725"/>
                </a:lnTo>
                <a:lnTo>
                  <a:pt x="0" y="4149725"/>
                </a:lnTo>
                <a:close/>
              </a:path>
            </a:pathLst>
          </a:custGeom>
        </p:spPr>
        <p:txBody>
          <a:bodyPr wrap="square">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Tree>
    <p:extLst>
      <p:ext uri="{BB962C8B-B14F-4D97-AF65-F5344CB8AC3E}">
        <p14:creationId xmlns:p14="http://schemas.microsoft.com/office/powerpoint/2010/main" val="339754386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amp;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048B8-DB78-7002-561E-0CA9B41A71E4}"/>
              </a:ext>
            </a:extLst>
          </p:cNvPr>
          <p:cNvSpPr>
            <a:spLocks noGrp="1"/>
          </p:cNvSpPr>
          <p:nvPr>
            <p:ph type="title"/>
          </p:nvPr>
        </p:nvSpPr>
        <p:spPr/>
        <p:txBody>
          <a:bodyPr/>
          <a:lstStyle/>
          <a:p>
            <a:r>
              <a:rPr lang="sv-SE"/>
              <a:t>Klicka här för att ändra mall för rubrikformat</a:t>
            </a:r>
            <a:endParaRPr lang="en-GB" dirty="0"/>
          </a:p>
        </p:txBody>
      </p:sp>
      <p:sp>
        <p:nvSpPr>
          <p:cNvPr id="4" name="Content Placeholder 3">
            <a:extLst>
              <a:ext uri="{FF2B5EF4-FFF2-40B4-BE49-F238E27FC236}">
                <a16:creationId xmlns:a16="http://schemas.microsoft.com/office/drawing/2014/main" id="{1FEE8F9F-A6D9-B2A0-DBD6-944329664E10}"/>
              </a:ext>
            </a:extLst>
          </p:cNvPr>
          <p:cNvSpPr>
            <a:spLocks noGrp="1"/>
          </p:cNvSpPr>
          <p:nvPr>
            <p:ph sz="half" idx="2"/>
          </p:nvPr>
        </p:nvSpPr>
        <p:spPr>
          <a:xfrm>
            <a:off x="358775" y="1844675"/>
            <a:ext cx="8515351" cy="41132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5" name="Date Placeholder 4">
            <a:extLst>
              <a:ext uri="{FF2B5EF4-FFF2-40B4-BE49-F238E27FC236}">
                <a16:creationId xmlns:a16="http://schemas.microsoft.com/office/drawing/2014/main" id="{63AEC8B4-B8F9-1540-EC55-E5CADA01A71A}"/>
              </a:ext>
            </a:extLst>
          </p:cNvPr>
          <p:cNvSpPr>
            <a:spLocks noGrp="1"/>
          </p:cNvSpPr>
          <p:nvPr>
            <p:ph type="dt" sz="half" idx="10"/>
          </p:nvPr>
        </p:nvSpPr>
        <p:spPr/>
        <p:txBody>
          <a:bodyPr/>
          <a:lstStyle/>
          <a:p>
            <a:fld id="{B111B9DF-0B28-4323-B40A-A702D0B5FDBA}" type="datetime4">
              <a:rPr lang="en-GB" smtClean="0"/>
              <a:t>03 January 2025</a:t>
            </a:fld>
            <a:endParaRPr lang="en-GB" dirty="0"/>
          </a:p>
        </p:txBody>
      </p:sp>
      <p:sp>
        <p:nvSpPr>
          <p:cNvPr id="6" name="Footer Placeholder 5">
            <a:extLst>
              <a:ext uri="{FF2B5EF4-FFF2-40B4-BE49-F238E27FC236}">
                <a16:creationId xmlns:a16="http://schemas.microsoft.com/office/drawing/2014/main" id="{6892F358-29ED-17D3-33F7-E79F86F09AB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464B9ED-BD86-D10B-4668-CDCFC72DA4A1}"/>
              </a:ext>
            </a:extLst>
          </p:cNvPr>
          <p:cNvSpPr>
            <a:spLocks noGrp="1"/>
          </p:cNvSpPr>
          <p:nvPr>
            <p:ph type="sldNum" sz="quarter" idx="12"/>
          </p:nvPr>
        </p:nvSpPr>
        <p:spPr/>
        <p:txBody>
          <a:bodyPr/>
          <a:lstStyle/>
          <a:p>
            <a:fld id="{23AA811B-2EBD-4900-905E-5BE206449611}" type="slidenum">
              <a:rPr lang="en-GB" smtClean="0"/>
              <a:pPr/>
              <a:t>‹#›</a:t>
            </a:fld>
            <a:endParaRPr lang="en-GB" dirty="0"/>
          </a:p>
        </p:txBody>
      </p:sp>
      <p:sp>
        <p:nvSpPr>
          <p:cNvPr id="10" name="Text Placeholder 9">
            <a:extLst>
              <a:ext uri="{FF2B5EF4-FFF2-40B4-BE49-F238E27FC236}">
                <a16:creationId xmlns:a16="http://schemas.microsoft.com/office/drawing/2014/main" id="{2B37BD73-E6D2-D726-A1D4-DC241C08B13E}"/>
              </a:ext>
            </a:extLst>
          </p:cNvPr>
          <p:cNvSpPr>
            <a:spLocks noGrp="1"/>
          </p:cNvSpPr>
          <p:nvPr>
            <p:ph type="body" sz="quarter" idx="15"/>
          </p:nvPr>
        </p:nvSpPr>
        <p:spPr>
          <a:xfrm>
            <a:off x="9232900" y="1844675"/>
            <a:ext cx="2598737" cy="4113213"/>
          </a:xfrm>
          <a:custGeom>
            <a:avLst/>
            <a:gdLst>
              <a:gd name="connsiteX0" fmla="*/ 0 w 2598737"/>
              <a:gd name="connsiteY0" fmla="*/ 0 h 4171949"/>
              <a:gd name="connsiteX1" fmla="*/ 2598737 w 2598737"/>
              <a:gd name="connsiteY1" fmla="*/ 0 h 4171949"/>
              <a:gd name="connsiteX2" fmla="*/ 2598737 w 2598737"/>
              <a:gd name="connsiteY2" fmla="*/ 4171949 h 4171949"/>
              <a:gd name="connsiteX3" fmla="*/ 0 w 2598737"/>
              <a:gd name="connsiteY3" fmla="*/ 4171949 h 4171949"/>
            </a:gdLst>
            <a:ahLst/>
            <a:cxnLst>
              <a:cxn ang="0">
                <a:pos x="connsiteX0" y="connsiteY0"/>
              </a:cxn>
              <a:cxn ang="0">
                <a:pos x="connsiteX1" y="connsiteY1"/>
              </a:cxn>
              <a:cxn ang="0">
                <a:pos x="connsiteX2" y="connsiteY2"/>
              </a:cxn>
              <a:cxn ang="0">
                <a:pos x="connsiteX3" y="connsiteY3"/>
              </a:cxn>
            </a:cxnLst>
            <a:rect l="l" t="t" r="r" b="b"/>
            <a:pathLst>
              <a:path w="2598737" h="4171949">
                <a:moveTo>
                  <a:pt x="0" y="0"/>
                </a:moveTo>
                <a:lnTo>
                  <a:pt x="2598737" y="0"/>
                </a:lnTo>
                <a:lnTo>
                  <a:pt x="2598737" y="4171949"/>
                </a:lnTo>
                <a:lnTo>
                  <a:pt x="0" y="4171949"/>
                </a:lnTo>
                <a:close/>
              </a:path>
            </a:pathLst>
          </a:custGeom>
        </p:spPr>
        <p:txBody>
          <a:bodyPr wrap="square">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Tree>
    <p:extLst>
      <p:ext uri="{BB962C8B-B14F-4D97-AF65-F5344CB8AC3E}">
        <p14:creationId xmlns:p14="http://schemas.microsoft.com/office/powerpoint/2010/main" val="95348226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amp; Picture with capti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FEE8F9F-A6D9-B2A0-DBD6-944329664E10}"/>
              </a:ext>
            </a:extLst>
          </p:cNvPr>
          <p:cNvSpPr>
            <a:spLocks noGrp="1"/>
          </p:cNvSpPr>
          <p:nvPr>
            <p:ph sz="half" idx="2"/>
          </p:nvPr>
        </p:nvSpPr>
        <p:spPr>
          <a:xfrm>
            <a:off x="358776" y="1844675"/>
            <a:ext cx="5556250" cy="41132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5" name="Date Placeholder 4">
            <a:extLst>
              <a:ext uri="{FF2B5EF4-FFF2-40B4-BE49-F238E27FC236}">
                <a16:creationId xmlns:a16="http://schemas.microsoft.com/office/drawing/2014/main" id="{63AEC8B4-B8F9-1540-EC55-E5CADA01A71A}"/>
              </a:ext>
            </a:extLst>
          </p:cNvPr>
          <p:cNvSpPr>
            <a:spLocks noGrp="1"/>
          </p:cNvSpPr>
          <p:nvPr>
            <p:ph type="dt" sz="half" idx="10"/>
          </p:nvPr>
        </p:nvSpPr>
        <p:spPr/>
        <p:txBody>
          <a:bodyPr/>
          <a:lstStyle/>
          <a:p>
            <a:fld id="{B111B9DF-0B28-4323-B40A-A702D0B5FDBA}" type="datetime4">
              <a:rPr lang="en-GB" smtClean="0"/>
              <a:t>03 January 2025</a:t>
            </a:fld>
            <a:endParaRPr lang="en-GB" dirty="0"/>
          </a:p>
        </p:txBody>
      </p:sp>
      <p:sp>
        <p:nvSpPr>
          <p:cNvPr id="6" name="Footer Placeholder 5">
            <a:extLst>
              <a:ext uri="{FF2B5EF4-FFF2-40B4-BE49-F238E27FC236}">
                <a16:creationId xmlns:a16="http://schemas.microsoft.com/office/drawing/2014/main" id="{6892F358-29ED-17D3-33F7-E79F86F09AB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464B9ED-BD86-D10B-4668-CDCFC72DA4A1}"/>
              </a:ext>
            </a:extLst>
          </p:cNvPr>
          <p:cNvSpPr>
            <a:spLocks noGrp="1"/>
          </p:cNvSpPr>
          <p:nvPr>
            <p:ph type="sldNum" sz="quarter" idx="12"/>
          </p:nvPr>
        </p:nvSpPr>
        <p:spPr/>
        <p:txBody>
          <a:bodyPr/>
          <a:lstStyle/>
          <a:p>
            <a:fld id="{23AA811B-2EBD-4900-905E-5BE206449611}" type="slidenum">
              <a:rPr lang="en-GB" smtClean="0"/>
              <a:pPr/>
              <a:t>‹#›</a:t>
            </a:fld>
            <a:endParaRPr lang="en-GB" dirty="0"/>
          </a:p>
        </p:txBody>
      </p:sp>
      <p:sp>
        <p:nvSpPr>
          <p:cNvPr id="9" name="Picture Placeholder 8">
            <a:extLst>
              <a:ext uri="{FF2B5EF4-FFF2-40B4-BE49-F238E27FC236}">
                <a16:creationId xmlns:a16="http://schemas.microsoft.com/office/drawing/2014/main" id="{E22EB697-B590-38D8-9023-4928F2BEFAD3}"/>
              </a:ext>
            </a:extLst>
          </p:cNvPr>
          <p:cNvSpPr>
            <a:spLocks noGrp="1"/>
          </p:cNvSpPr>
          <p:nvPr>
            <p:ph type="pic" sz="quarter" idx="15"/>
          </p:nvPr>
        </p:nvSpPr>
        <p:spPr>
          <a:xfrm>
            <a:off x="6275388" y="719139"/>
            <a:ext cx="5556249" cy="4818632"/>
          </a:xfrm>
          <a:custGeom>
            <a:avLst/>
            <a:gdLst>
              <a:gd name="connsiteX0" fmla="*/ 0 w 5556249"/>
              <a:gd name="connsiteY0" fmla="*/ 0 h 5237164"/>
              <a:gd name="connsiteX1" fmla="*/ 5556249 w 5556249"/>
              <a:gd name="connsiteY1" fmla="*/ 0 h 5237164"/>
              <a:gd name="connsiteX2" fmla="*/ 5556249 w 5556249"/>
              <a:gd name="connsiteY2" fmla="*/ 5237164 h 5237164"/>
              <a:gd name="connsiteX3" fmla="*/ 0 w 5556249"/>
              <a:gd name="connsiteY3" fmla="*/ 5237164 h 5237164"/>
            </a:gdLst>
            <a:ahLst/>
            <a:cxnLst>
              <a:cxn ang="0">
                <a:pos x="connsiteX0" y="connsiteY0"/>
              </a:cxn>
              <a:cxn ang="0">
                <a:pos x="connsiteX1" y="connsiteY1"/>
              </a:cxn>
              <a:cxn ang="0">
                <a:pos x="connsiteX2" y="connsiteY2"/>
              </a:cxn>
              <a:cxn ang="0">
                <a:pos x="connsiteX3" y="connsiteY3"/>
              </a:cxn>
            </a:cxnLst>
            <a:rect l="l" t="t" r="r" b="b"/>
            <a:pathLst>
              <a:path w="5556249" h="5237164">
                <a:moveTo>
                  <a:pt x="0" y="0"/>
                </a:moveTo>
                <a:lnTo>
                  <a:pt x="5556249" y="0"/>
                </a:lnTo>
                <a:lnTo>
                  <a:pt x="5556249" y="5237164"/>
                </a:lnTo>
                <a:lnTo>
                  <a:pt x="0" y="5237164"/>
                </a:lnTo>
                <a:close/>
              </a:path>
            </a:pathLst>
          </a:custGeom>
        </p:spPr>
        <p:txBody>
          <a:bodyPr wrap="square" lIns="180000" tIns="180000">
            <a:noAutofit/>
          </a:bodyPr>
          <a:lstStyle>
            <a:lvl1pPr marL="0" indent="0">
              <a:buNone/>
              <a:defRPr sz="1400"/>
            </a:lvl1pPr>
          </a:lstStyle>
          <a:p>
            <a:r>
              <a:rPr lang="sv-SE"/>
              <a:t>Klicka på ikonen för att lägga till en bild</a:t>
            </a:r>
            <a:endParaRPr lang="en-US"/>
          </a:p>
        </p:txBody>
      </p:sp>
      <p:sp>
        <p:nvSpPr>
          <p:cNvPr id="10" name="Text Placeholder 9">
            <a:extLst>
              <a:ext uri="{FF2B5EF4-FFF2-40B4-BE49-F238E27FC236}">
                <a16:creationId xmlns:a16="http://schemas.microsoft.com/office/drawing/2014/main" id="{9E0C6236-065D-26C5-CC04-41EBE1D59F58}"/>
              </a:ext>
            </a:extLst>
          </p:cNvPr>
          <p:cNvSpPr>
            <a:spLocks noGrp="1"/>
          </p:cNvSpPr>
          <p:nvPr>
            <p:ph type="body" sz="quarter" idx="16" hasCustomPrompt="1"/>
          </p:nvPr>
        </p:nvSpPr>
        <p:spPr>
          <a:xfrm>
            <a:off x="6275388" y="5651500"/>
            <a:ext cx="5556250" cy="306388"/>
          </a:xfrm>
        </p:spPr>
        <p:txBody>
          <a:bodyPr>
            <a:noAutofit/>
          </a:bodyPr>
          <a:lstStyle>
            <a:lvl1pPr marL="0" indent="0">
              <a:lnSpc>
                <a:spcPct val="90000"/>
              </a:lnSpc>
              <a:buNone/>
              <a:defRPr sz="1200"/>
            </a:lvl1pPr>
            <a:lvl2pPr marL="201600" indent="0">
              <a:buNone/>
              <a:defRPr/>
            </a:lvl2pPr>
            <a:lvl3pPr marL="403200" indent="0">
              <a:buNone/>
              <a:defRPr/>
            </a:lvl3pPr>
            <a:lvl4pPr marL="583200" indent="0">
              <a:buNone/>
              <a:defRPr/>
            </a:lvl4pPr>
            <a:lvl5pPr marL="745200" indent="0">
              <a:buNone/>
              <a:defRPr/>
            </a:lvl5pPr>
          </a:lstStyle>
          <a:p>
            <a:pPr lvl="0"/>
            <a:r>
              <a:rPr lang="en-GB" dirty="0"/>
              <a:t>Click to add caption</a:t>
            </a:r>
          </a:p>
        </p:txBody>
      </p:sp>
      <p:sp>
        <p:nvSpPr>
          <p:cNvPr id="11" name="Title 10">
            <a:extLst>
              <a:ext uri="{FF2B5EF4-FFF2-40B4-BE49-F238E27FC236}">
                <a16:creationId xmlns:a16="http://schemas.microsoft.com/office/drawing/2014/main" id="{BCCDFCB2-67F9-6F85-6030-B6FAD273C796}"/>
              </a:ext>
            </a:extLst>
          </p:cNvPr>
          <p:cNvSpPr>
            <a:spLocks noGrp="1"/>
          </p:cNvSpPr>
          <p:nvPr>
            <p:ph type="title"/>
          </p:nvPr>
        </p:nvSpPr>
        <p:spPr>
          <a:xfrm>
            <a:off x="358775" y="648495"/>
            <a:ext cx="5556250" cy="996790"/>
          </a:xfrm>
        </p:spPr>
        <p:txBody>
          <a:bodyPr/>
          <a:lstStyle>
            <a:lvl1pPr>
              <a:defRPr sz="3600"/>
            </a:lvl1pPr>
          </a:lstStyle>
          <a:p>
            <a:r>
              <a:rPr lang="sv-SE"/>
              <a:t>Klicka här för att ändra mall för rubrikformat</a:t>
            </a:r>
            <a:endParaRPr lang="en-GB" dirty="0"/>
          </a:p>
        </p:txBody>
      </p:sp>
    </p:spTree>
    <p:extLst>
      <p:ext uri="{BB962C8B-B14F-4D97-AF65-F5344CB8AC3E}">
        <p14:creationId xmlns:p14="http://schemas.microsoft.com/office/powerpoint/2010/main" val="222246212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reaker Title (grey)">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2330450" y="1686560"/>
            <a:ext cx="7531200" cy="3139439"/>
          </a:xfrm>
          <a:prstGeom prst="rect">
            <a:avLst/>
          </a:prstGeom>
        </p:spPr>
        <p:txBody>
          <a:bodyPr anchor="t">
            <a:noAutofit/>
          </a:bodyPr>
          <a:lstStyle>
            <a:lvl1pPr algn="l">
              <a:defRPr sz="8000"/>
            </a:lvl1pPr>
          </a:lstStyle>
          <a:p>
            <a:r>
              <a:rPr lang="sv-SE"/>
              <a:t>Klicka här för att ändra mall för rubrikformat</a:t>
            </a:r>
            <a:endParaRPr lang="en-GB" dirty="0"/>
          </a:p>
        </p:txBody>
      </p:sp>
      <p:sp>
        <p:nvSpPr>
          <p:cNvPr id="8" name="Date Placeholder 7">
            <a:extLst>
              <a:ext uri="{FF2B5EF4-FFF2-40B4-BE49-F238E27FC236}">
                <a16:creationId xmlns:a16="http://schemas.microsoft.com/office/drawing/2014/main" id="{72B5CD70-AB2E-99C8-A82E-ACA52BE4326B}"/>
              </a:ext>
            </a:extLst>
          </p:cNvPr>
          <p:cNvSpPr>
            <a:spLocks noGrp="1"/>
          </p:cNvSpPr>
          <p:nvPr>
            <p:ph type="dt" sz="half" idx="10"/>
          </p:nvPr>
        </p:nvSpPr>
        <p:spPr/>
        <p:txBody>
          <a:bodyPr/>
          <a:lstStyle/>
          <a:p>
            <a:fld id="{B111B9DF-0B28-4323-B40A-A702D0B5FDBA}" type="datetime4">
              <a:rPr lang="en-GB" smtClean="0"/>
              <a:t>03 January 2025</a:t>
            </a:fld>
            <a:endParaRPr lang="en-GB" dirty="0"/>
          </a:p>
        </p:txBody>
      </p:sp>
      <p:sp>
        <p:nvSpPr>
          <p:cNvPr id="9" name="Footer Placeholder 8">
            <a:extLst>
              <a:ext uri="{FF2B5EF4-FFF2-40B4-BE49-F238E27FC236}">
                <a16:creationId xmlns:a16="http://schemas.microsoft.com/office/drawing/2014/main" id="{29BF7D41-6AE8-D6BE-76A4-EF1B29365C94}"/>
              </a:ext>
            </a:extLst>
          </p:cNvPr>
          <p:cNvSpPr>
            <a:spLocks noGrp="1"/>
          </p:cNvSpPr>
          <p:nvPr>
            <p:ph type="ftr" sz="quarter" idx="11"/>
          </p:nvPr>
        </p:nvSpPr>
        <p:spPr/>
        <p:txBody>
          <a:bodyPr/>
          <a:lstStyle/>
          <a:p>
            <a:endParaRPr lang="en-GB" dirty="0"/>
          </a:p>
        </p:txBody>
      </p:sp>
      <p:sp>
        <p:nvSpPr>
          <p:cNvPr id="10" name="Slide Number Placeholder 9">
            <a:extLst>
              <a:ext uri="{FF2B5EF4-FFF2-40B4-BE49-F238E27FC236}">
                <a16:creationId xmlns:a16="http://schemas.microsoft.com/office/drawing/2014/main" id="{7D6A4F2A-FD87-A21F-EE7C-F302C908888D}"/>
              </a:ext>
            </a:extLst>
          </p:cNvPr>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377057925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reaker Title (green)">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2330450" y="1686560"/>
            <a:ext cx="7531200" cy="3139439"/>
          </a:xfrm>
          <a:prstGeom prst="rect">
            <a:avLst/>
          </a:prstGeom>
        </p:spPr>
        <p:txBody>
          <a:bodyPr anchor="t">
            <a:noAutofit/>
          </a:bodyPr>
          <a:lstStyle>
            <a:lvl1pPr algn="l">
              <a:defRPr sz="8000"/>
            </a:lvl1pPr>
          </a:lstStyle>
          <a:p>
            <a:r>
              <a:rPr lang="sv-SE"/>
              <a:t>Klicka här för att ändra mall för rubrikformat</a:t>
            </a:r>
            <a:endParaRPr lang="en-GB" dirty="0"/>
          </a:p>
        </p:txBody>
      </p:sp>
      <p:sp>
        <p:nvSpPr>
          <p:cNvPr id="8" name="Date Placeholder 7">
            <a:extLst>
              <a:ext uri="{FF2B5EF4-FFF2-40B4-BE49-F238E27FC236}">
                <a16:creationId xmlns:a16="http://schemas.microsoft.com/office/drawing/2014/main" id="{72B5CD70-AB2E-99C8-A82E-ACA52BE4326B}"/>
              </a:ext>
            </a:extLst>
          </p:cNvPr>
          <p:cNvSpPr>
            <a:spLocks noGrp="1"/>
          </p:cNvSpPr>
          <p:nvPr>
            <p:ph type="dt" sz="half" idx="10"/>
          </p:nvPr>
        </p:nvSpPr>
        <p:spPr/>
        <p:txBody>
          <a:bodyPr/>
          <a:lstStyle>
            <a:lvl1pPr>
              <a:defRPr>
                <a:solidFill>
                  <a:srgbClr val="3F6730"/>
                </a:solidFill>
              </a:defRPr>
            </a:lvl1pPr>
          </a:lstStyle>
          <a:p>
            <a:fld id="{B111B9DF-0B28-4323-B40A-A702D0B5FDBA}" type="datetime4">
              <a:rPr lang="en-GB" smtClean="0"/>
              <a:t>03 January 2025</a:t>
            </a:fld>
            <a:endParaRPr lang="en-GB" dirty="0"/>
          </a:p>
        </p:txBody>
      </p:sp>
      <p:sp>
        <p:nvSpPr>
          <p:cNvPr id="9" name="Footer Placeholder 8">
            <a:extLst>
              <a:ext uri="{FF2B5EF4-FFF2-40B4-BE49-F238E27FC236}">
                <a16:creationId xmlns:a16="http://schemas.microsoft.com/office/drawing/2014/main" id="{29BF7D41-6AE8-D6BE-76A4-EF1B29365C94}"/>
              </a:ext>
            </a:extLst>
          </p:cNvPr>
          <p:cNvSpPr>
            <a:spLocks noGrp="1"/>
          </p:cNvSpPr>
          <p:nvPr>
            <p:ph type="ftr" sz="quarter" idx="11"/>
          </p:nvPr>
        </p:nvSpPr>
        <p:spPr/>
        <p:txBody>
          <a:bodyPr/>
          <a:lstStyle>
            <a:lvl1pPr>
              <a:defRPr>
                <a:solidFill>
                  <a:srgbClr val="3F6730"/>
                </a:solidFill>
              </a:defRPr>
            </a:lvl1pPr>
          </a:lstStyle>
          <a:p>
            <a:endParaRPr lang="en-GB" dirty="0"/>
          </a:p>
        </p:txBody>
      </p:sp>
      <p:sp>
        <p:nvSpPr>
          <p:cNvPr id="10" name="Slide Number Placeholder 9">
            <a:extLst>
              <a:ext uri="{FF2B5EF4-FFF2-40B4-BE49-F238E27FC236}">
                <a16:creationId xmlns:a16="http://schemas.microsoft.com/office/drawing/2014/main" id="{7D6A4F2A-FD87-A21F-EE7C-F302C908888D}"/>
              </a:ext>
            </a:extLst>
          </p:cNvPr>
          <p:cNvSpPr>
            <a:spLocks noGrp="1"/>
          </p:cNvSpPr>
          <p:nvPr>
            <p:ph type="sldNum" sz="quarter" idx="12"/>
          </p:nvPr>
        </p:nvSpPr>
        <p:spPr/>
        <p:txBody>
          <a:bodyPr/>
          <a:lstStyle>
            <a:lvl1pPr>
              <a:defRPr>
                <a:solidFill>
                  <a:srgbClr val="3F6730"/>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53370867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Pictures with capti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D4DA111-601D-5416-53DD-CF5177C6FBA5}"/>
              </a:ext>
            </a:extLst>
          </p:cNvPr>
          <p:cNvSpPr>
            <a:spLocks noGrp="1"/>
          </p:cNvSpPr>
          <p:nvPr>
            <p:ph type="dt" sz="half" idx="10"/>
          </p:nvPr>
        </p:nvSpPr>
        <p:spPr/>
        <p:txBody>
          <a:bodyPr/>
          <a:lstStyle/>
          <a:p>
            <a:fld id="{B111B9DF-0B28-4323-B40A-A702D0B5FDBA}" type="datetime4">
              <a:rPr lang="en-GB" smtClean="0"/>
              <a:t>03 January 2025</a:t>
            </a:fld>
            <a:endParaRPr lang="en-GB" dirty="0"/>
          </a:p>
        </p:txBody>
      </p:sp>
      <p:sp>
        <p:nvSpPr>
          <p:cNvPr id="4" name="Footer Placeholder 3">
            <a:extLst>
              <a:ext uri="{FF2B5EF4-FFF2-40B4-BE49-F238E27FC236}">
                <a16:creationId xmlns:a16="http://schemas.microsoft.com/office/drawing/2014/main" id="{221BFD73-B3FC-8D98-4FE6-26C938E9A78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D809EF9-E582-7A79-359E-34C003391DB0}"/>
              </a:ext>
            </a:extLst>
          </p:cNvPr>
          <p:cNvSpPr>
            <a:spLocks noGrp="1"/>
          </p:cNvSpPr>
          <p:nvPr>
            <p:ph type="sldNum" sz="quarter" idx="12"/>
          </p:nvPr>
        </p:nvSpPr>
        <p:spPr/>
        <p:txBody>
          <a:bodyPr/>
          <a:lstStyle/>
          <a:p>
            <a:fld id="{23AA811B-2EBD-4900-905E-5BE206449611}" type="slidenum">
              <a:rPr lang="en-GB" smtClean="0"/>
              <a:pPr/>
              <a:t>‹#›</a:t>
            </a:fld>
            <a:endParaRPr lang="en-GB" dirty="0"/>
          </a:p>
        </p:txBody>
      </p:sp>
      <p:sp>
        <p:nvSpPr>
          <p:cNvPr id="7" name="Picture Placeholder 6">
            <a:extLst>
              <a:ext uri="{FF2B5EF4-FFF2-40B4-BE49-F238E27FC236}">
                <a16:creationId xmlns:a16="http://schemas.microsoft.com/office/drawing/2014/main" id="{07551760-1D14-5514-F4A6-8B582300823A}"/>
              </a:ext>
            </a:extLst>
          </p:cNvPr>
          <p:cNvSpPr>
            <a:spLocks noGrp="1"/>
          </p:cNvSpPr>
          <p:nvPr>
            <p:ph type="pic" sz="quarter" idx="13" hasCustomPrompt="1"/>
          </p:nvPr>
        </p:nvSpPr>
        <p:spPr>
          <a:xfrm>
            <a:off x="358775" y="1844675"/>
            <a:ext cx="5556250" cy="4113213"/>
          </a:xfrm>
        </p:spPr>
        <p:txBody>
          <a:bodyPr lIns="180000" tIns="180000">
            <a:normAutofit/>
          </a:bodyPr>
          <a:lstStyle>
            <a:lvl1pPr marL="0" indent="0">
              <a:buNone/>
              <a:defRPr sz="1200"/>
            </a:lvl1pPr>
          </a:lstStyle>
          <a:p>
            <a:r>
              <a:rPr lang="en-GB" dirty="0"/>
              <a:t>Picture 1</a:t>
            </a:r>
          </a:p>
        </p:txBody>
      </p:sp>
      <p:sp>
        <p:nvSpPr>
          <p:cNvPr id="8" name="Picture Placeholder 6">
            <a:extLst>
              <a:ext uri="{FF2B5EF4-FFF2-40B4-BE49-F238E27FC236}">
                <a16:creationId xmlns:a16="http://schemas.microsoft.com/office/drawing/2014/main" id="{EFBDDB92-6062-D53F-9AB4-AA8AD0DC382A}"/>
              </a:ext>
            </a:extLst>
          </p:cNvPr>
          <p:cNvSpPr>
            <a:spLocks noGrp="1"/>
          </p:cNvSpPr>
          <p:nvPr>
            <p:ph type="pic" sz="quarter" idx="14" hasCustomPrompt="1"/>
          </p:nvPr>
        </p:nvSpPr>
        <p:spPr>
          <a:xfrm>
            <a:off x="7580671" y="1844675"/>
            <a:ext cx="4250965" cy="1876424"/>
          </a:xfrm>
        </p:spPr>
        <p:txBody>
          <a:bodyPr lIns="180000" tIns="180000">
            <a:normAutofit/>
          </a:bodyPr>
          <a:lstStyle>
            <a:lvl1pPr marL="0" indent="0">
              <a:buNone/>
              <a:defRPr sz="1200"/>
            </a:lvl1pPr>
          </a:lstStyle>
          <a:p>
            <a:r>
              <a:rPr lang="en-GB" dirty="0"/>
              <a:t>Picture 2</a:t>
            </a:r>
          </a:p>
        </p:txBody>
      </p:sp>
      <p:sp>
        <p:nvSpPr>
          <p:cNvPr id="11" name="Text Placeholder 10">
            <a:extLst>
              <a:ext uri="{FF2B5EF4-FFF2-40B4-BE49-F238E27FC236}">
                <a16:creationId xmlns:a16="http://schemas.microsoft.com/office/drawing/2014/main" id="{1B0387C9-F4CD-DA0A-23C0-E52E24574153}"/>
              </a:ext>
            </a:extLst>
          </p:cNvPr>
          <p:cNvSpPr>
            <a:spLocks noGrp="1"/>
          </p:cNvSpPr>
          <p:nvPr>
            <p:ph type="body" sz="quarter" idx="15" hasCustomPrompt="1"/>
          </p:nvPr>
        </p:nvSpPr>
        <p:spPr>
          <a:xfrm>
            <a:off x="6095205" y="5043948"/>
            <a:ext cx="1303694" cy="913940"/>
          </a:xfrm>
        </p:spPr>
        <p:txBody>
          <a:bodyPr anchor="b">
            <a:noAutofit/>
          </a:bodyPr>
          <a:lstStyle>
            <a:lvl1pPr marL="0" indent="0">
              <a:buNone/>
              <a:defRPr sz="1000"/>
            </a:lvl1pPr>
          </a:lstStyle>
          <a:p>
            <a:pPr lvl="0"/>
            <a:r>
              <a:rPr lang="en-GB" dirty="0"/>
              <a:t>Caption Picture 1</a:t>
            </a:r>
          </a:p>
        </p:txBody>
      </p:sp>
      <p:sp>
        <p:nvSpPr>
          <p:cNvPr id="13" name="Text Placeholder 10">
            <a:extLst>
              <a:ext uri="{FF2B5EF4-FFF2-40B4-BE49-F238E27FC236}">
                <a16:creationId xmlns:a16="http://schemas.microsoft.com/office/drawing/2014/main" id="{06FA0E3E-9476-8079-B2CC-3A8F7F002E99}"/>
              </a:ext>
            </a:extLst>
          </p:cNvPr>
          <p:cNvSpPr>
            <a:spLocks noGrp="1"/>
          </p:cNvSpPr>
          <p:nvPr>
            <p:ph type="body" sz="quarter" idx="16" hasCustomPrompt="1"/>
          </p:nvPr>
        </p:nvSpPr>
        <p:spPr>
          <a:xfrm>
            <a:off x="10527944" y="3919689"/>
            <a:ext cx="1303694" cy="913940"/>
          </a:xfrm>
        </p:spPr>
        <p:txBody>
          <a:bodyPr anchor="t">
            <a:noAutofit/>
          </a:bodyPr>
          <a:lstStyle>
            <a:lvl1pPr marL="0" indent="0" algn="r">
              <a:buNone/>
              <a:defRPr sz="1000"/>
            </a:lvl1pPr>
          </a:lstStyle>
          <a:p>
            <a:pPr lvl="0"/>
            <a:r>
              <a:rPr lang="en-GB" dirty="0"/>
              <a:t>Caption Picture 2</a:t>
            </a:r>
          </a:p>
        </p:txBody>
      </p:sp>
      <p:sp>
        <p:nvSpPr>
          <p:cNvPr id="6" name="Title 5">
            <a:extLst>
              <a:ext uri="{FF2B5EF4-FFF2-40B4-BE49-F238E27FC236}">
                <a16:creationId xmlns:a16="http://schemas.microsoft.com/office/drawing/2014/main" id="{E44BA2D0-851D-21C5-DCC1-18E64C1CD7F7}"/>
              </a:ext>
            </a:extLst>
          </p:cNvPr>
          <p:cNvSpPr>
            <a:spLocks noGrp="1"/>
          </p:cNvSpPr>
          <p:nvPr>
            <p:ph type="title"/>
          </p:nvPr>
        </p:nvSpPr>
        <p:spPr/>
        <p:txBody>
          <a:bodyPr/>
          <a:lstStyle/>
          <a:p>
            <a:r>
              <a:rPr lang="sv-SE"/>
              <a:t>Klicka här för att ändra mall för rubrikformat</a:t>
            </a:r>
            <a:endParaRPr lang="en-GB" dirty="0"/>
          </a:p>
        </p:txBody>
      </p:sp>
    </p:spTree>
    <p:extLst>
      <p:ext uri="{BB962C8B-B14F-4D97-AF65-F5344CB8AC3E}">
        <p14:creationId xmlns:p14="http://schemas.microsoft.com/office/powerpoint/2010/main" val="234706488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our Picture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335DF-84C4-2EA1-327C-85B1DCDDC7C6}"/>
              </a:ext>
            </a:extLst>
          </p:cNvPr>
          <p:cNvSpPr>
            <a:spLocks noGrp="1"/>
          </p:cNvSpPr>
          <p:nvPr>
            <p:ph type="title"/>
          </p:nvPr>
        </p:nvSpPr>
        <p:spPr/>
        <p:txBody>
          <a:bodyPr/>
          <a:lstStyle/>
          <a:p>
            <a:r>
              <a:rPr lang="sv-SE"/>
              <a:t>Klicka här för att ändra mall för rubrikformat</a:t>
            </a:r>
            <a:endParaRPr lang="en-GB" dirty="0"/>
          </a:p>
        </p:txBody>
      </p:sp>
      <p:sp>
        <p:nvSpPr>
          <p:cNvPr id="3" name="Date Placeholder 2">
            <a:extLst>
              <a:ext uri="{FF2B5EF4-FFF2-40B4-BE49-F238E27FC236}">
                <a16:creationId xmlns:a16="http://schemas.microsoft.com/office/drawing/2014/main" id="{9D4DA111-601D-5416-53DD-CF5177C6FBA5}"/>
              </a:ext>
            </a:extLst>
          </p:cNvPr>
          <p:cNvSpPr>
            <a:spLocks noGrp="1"/>
          </p:cNvSpPr>
          <p:nvPr>
            <p:ph type="dt" sz="half" idx="10"/>
          </p:nvPr>
        </p:nvSpPr>
        <p:spPr/>
        <p:txBody>
          <a:bodyPr/>
          <a:lstStyle/>
          <a:p>
            <a:fld id="{B111B9DF-0B28-4323-B40A-A702D0B5FDBA}" type="datetime4">
              <a:rPr lang="en-GB" smtClean="0"/>
              <a:t>03 January 2025</a:t>
            </a:fld>
            <a:endParaRPr lang="en-GB" dirty="0"/>
          </a:p>
        </p:txBody>
      </p:sp>
      <p:sp>
        <p:nvSpPr>
          <p:cNvPr id="4" name="Footer Placeholder 3">
            <a:extLst>
              <a:ext uri="{FF2B5EF4-FFF2-40B4-BE49-F238E27FC236}">
                <a16:creationId xmlns:a16="http://schemas.microsoft.com/office/drawing/2014/main" id="{221BFD73-B3FC-8D98-4FE6-26C938E9A78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D809EF9-E582-7A79-359E-34C003391DB0}"/>
              </a:ext>
            </a:extLst>
          </p:cNvPr>
          <p:cNvSpPr>
            <a:spLocks noGrp="1"/>
          </p:cNvSpPr>
          <p:nvPr>
            <p:ph type="sldNum" sz="quarter" idx="12"/>
          </p:nvPr>
        </p:nvSpPr>
        <p:spPr/>
        <p:txBody>
          <a:bodyPr/>
          <a:lstStyle/>
          <a:p>
            <a:fld id="{23AA811B-2EBD-4900-905E-5BE206449611}" type="slidenum">
              <a:rPr lang="en-GB" smtClean="0"/>
              <a:pPr/>
              <a:t>‹#›</a:t>
            </a:fld>
            <a:endParaRPr lang="en-GB" dirty="0"/>
          </a:p>
        </p:txBody>
      </p:sp>
      <p:sp>
        <p:nvSpPr>
          <p:cNvPr id="7" name="Picture Placeholder 6">
            <a:extLst>
              <a:ext uri="{FF2B5EF4-FFF2-40B4-BE49-F238E27FC236}">
                <a16:creationId xmlns:a16="http://schemas.microsoft.com/office/drawing/2014/main" id="{07551760-1D14-5514-F4A6-8B582300823A}"/>
              </a:ext>
            </a:extLst>
          </p:cNvPr>
          <p:cNvSpPr>
            <a:spLocks noGrp="1"/>
          </p:cNvSpPr>
          <p:nvPr>
            <p:ph type="pic" sz="quarter" idx="13" hasCustomPrompt="1"/>
          </p:nvPr>
        </p:nvSpPr>
        <p:spPr>
          <a:xfrm>
            <a:off x="358775" y="1844675"/>
            <a:ext cx="2598738" cy="4113213"/>
          </a:xfrm>
        </p:spPr>
        <p:txBody>
          <a:bodyPr lIns="180000" tIns="180000">
            <a:normAutofit/>
          </a:bodyPr>
          <a:lstStyle>
            <a:lvl1pPr marL="0" indent="0">
              <a:buNone/>
              <a:defRPr sz="1200"/>
            </a:lvl1pPr>
          </a:lstStyle>
          <a:p>
            <a:r>
              <a:rPr lang="en-GB" dirty="0"/>
              <a:t>Picture 1</a:t>
            </a:r>
          </a:p>
        </p:txBody>
      </p:sp>
      <p:sp>
        <p:nvSpPr>
          <p:cNvPr id="8" name="Picture Placeholder 6">
            <a:extLst>
              <a:ext uri="{FF2B5EF4-FFF2-40B4-BE49-F238E27FC236}">
                <a16:creationId xmlns:a16="http://schemas.microsoft.com/office/drawing/2014/main" id="{EFBDDB92-6062-D53F-9AB4-AA8AD0DC382A}"/>
              </a:ext>
            </a:extLst>
          </p:cNvPr>
          <p:cNvSpPr>
            <a:spLocks noGrp="1"/>
          </p:cNvSpPr>
          <p:nvPr>
            <p:ph type="pic" sz="quarter" idx="14" hasCustomPrompt="1"/>
          </p:nvPr>
        </p:nvSpPr>
        <p:spPr>
          <a:xfrm>
            <a:off x="3317875" y="1844676"/>
            <a:ext cx="2598738" cy="1876424"/>
          </a:xfrm>
        </p:spPr>
        <p:txBody>
          <a:bodyPr lIns="180000" tIns="180000">
            <a:normAutofit/>
          </a:bodyPr>
          <a:lstStyle>
            <a:lvl1pPr marL="0" indent="0">
              <a:buNone/>
              <a:defRPr sz="1200"/>
            </a:lvl1pPr>
          </a:lstStyle>
          <a:p>
            <a:r>
              <a:rPr lang="en-GB" dirty="0"/>
              <a:t>Picture 2</a:t>
            </a:r>
          </a:p>
        </p:txBody>
      </p:sp>
      <p:sp>
        <p:nvSpPr>
          <p:cNvPr id="11" name="Text Placeholder 10">
            <a:extLst>
              <a:ext uri="{FF2B5EF4-FFF2-40B4-BE49-F238E27FC236}">
                <a16:creationId xmlns:a16="http://schemas.microsoft.com/office/drawing/2014/main" id="{1B0387C9-F4CD-DA0A-23C0-E52E24574153}"/>
              </a:ext>
            </a:extLst>
          </p:cNvPr>
          <p:cNvSpPr>
            <a:spLocks noGrp="1"/>
          </p:cNvSpPr>
          <p:nvPr>
            <p:ph type="body" sz="quarter" idx="15" hasCustomPrompt="1"/>
          </p:nvPr>
        </p:nvSpPr>
        <p:spPr>
          <a:xfrm>
            <a:off x="3132576" y="5043948"/>
            <a:ext cx="1303694" cy="913940"/>
          </a:xfrm>
        </p:spPr>
        <p:txBody>
          <a:bodyPr anchor="b">
            <a:noAutofit/>
          </a:bodyPr>
          <a:lstStyle>
            <a:lvl1pPr marL="0" indent="0">
              <a:buNone/>
              <a:defRPr sz="1000"/>
            </a:lvl1pPr>
          </a:lstStyle>
          <a:p>
            <a:pPr lvl="0"/>
            <a:r>
              <a:rPr lang="en-GB" dirty="0"/>
              <a:t>Caption Picture 1</a:t>
            </a:r>
          </a:p>
        </p:txBody>
      </p:sp>
      <p:sp>
        <p:nvSpPr>
          <p:cNvPr id="13" name="Text Placeholder 10">
            <a:extLst>
              <a:ext uri="{FF2B5EF4-FFF2-40B4-BE49-F238E27FC236}">
                <a16:creationId xmlns:a16="http://schemas.microsoft.com/office/drawing/2014/main" id="{06FA0E3E-9476-8079-B2CC-3A8F7F002E99}"/>
              </a:ext>
            </a:extLst>
          </p:cNvPr>
          <p:cNvSpPr>
            <a:spLocks noGrp="1"/>
          </p:cNvSpPr>
          <p:nvPr>
            <p:ph type="body" sz="quarter" idx="16" hasCustomPrompt="1"/>
          </p:nvPr>
        </p:nvSpPr>
        <p:spPr>
          <a:xfrm>
            <a:off x="6108584" y="1844675"/>
            <a:ext cx="1303694" cy="913940"/>
          </a:xfrm>
        </p:spPr>
        <p:txBody>
          <a:bodyPr anchor="t">
            <a:noAutofit/>
          </a:bodyPr>
          <a:lstStyle>
            <a:lvl1pPr marL="0" indent="0">
              <a:buNone/>
              <a:defRPr sz="1000"/>
            </a:lvl1pPr>
          </a:lstStyle>
          <a:p>
            <a:pPr lvl="0"/>
            <a:r>
              <a:rPr lang="en-GB" dirty="0"/>
              <a:t>Caption Picture 2</a:t>
            </a:r>
          </a:p>
        </p:txBody>
      </p:sp>
      <p:sp>
        <p:nvSpPr>
          <p:cNvPr id="14" name="Picture Placeholder 6">
            <a:extLst>
              <a:ext uri="{FF2B5EF4-FFF2-40B4-BE49-F238E27FC236}">
                <a16:creationId xmlns:a16="http://schemas.microsoft.com/office/drawing/2014/main" id="{C60D6C30-244C-1D68-5DE1-27515493107B}"/>
              </a:ext>
            </a:extLst>
          </p:cNvPr>
          <p:cNvSpPr>
            <a:spLocks noGrp="1"/>
          </p:cNvSpPr>
          <p:nvPr>
            <p:ph type="pic" sz="quarter" idx="17" hasCustomPrompt="1"/>
          </p:nvPr>
        </p:nvSpPr>
        <p:spPr>
          <a:xfrm>
            <a:off x="6275389" y="4076700"/>
            <a:ext cx="2598738" cy="1876424"/>
          </a:xfrm>
        </p:spPr>
        <p:txBody>
          <a:bodyPr lIns="180000" tIns="180000">
            <a:normAutofit/>
          </a:bodyPr>
          <a:lstStyle>
            <a:lvl1pPr marL="0" indent="0">
              <a:buNone/>
              <a:defRPr sz="1200"/>
            </a:lvl1pPr>
          </a:lstStyle>
          <a:p>
            <a:r>
              <a:rPr lang="en-GB" dirty="0"/>
              <a:t>Picture 3</a:t>
            </a:r>
          </a:p>
        </p:txBody>
      </p:sp>
      <p:sp>
        <p:nvSpPr>
          <p:cNvPr id="15" name="Text Placeholder 10">
            <a:extLst>
              <a:ext uri="{FF2B5EF4-FFF2-40B4-BE49-F238E27FC236}">
                <a16:creationId xmlns:a16="http://schemas.microsoft.com/office/drawing/2014/main" id="{F2DD8D70-CD72-A16E-F640-DFA98B5E55D6}"/>
              </a:ext>
            </a:extLst>
          </p:cNvPr>
          <p:cNvSpPr>
            <a:spLocks noGrp="1"/>
          </p:cNvSpPr>
          <p:nvPr>
            <p:ph type="body" sz="quarter" idx="18" hasCustomPrompt="1"/>
          </p:nvPr>
        </p:nvSpPr>
        <p:spPr>
          <a:xfrm>
            <a:off x="7568844" y="2987341"/>
            <a:ext cx="1303694" cy="913940"/>
          </a:xfrm>
        </p:spPr>
        <p:txBody>
          <a:bodyPr anchor="b">
            <a:noAutofit/>
          </a:bodyPr>
          <a:lstStyle>
            <a:lvl1pPr marL="0" indent="0" algn="r">
              <a:buNone/>
              <a:defRPr sz="1000"/>
            </a:lvl1pPr>
          </a:lstStyle>
          <a:p>
            <a:pPr lvl="0"/>
            <a:r>
              <a:rPr lang="en-GB" dirty="0"/>
              <a:t>Caption Picture 3</a:t>
            </a:r>
          </a:p>
        </p:txBody>
      </p:sp>
      <p:sp>
        <p:nvSpPr>
          <p:cNvPr id="16" name="Picture Placeholder 6">
            <a:extLst>
              <a:ext uri="{FF2B5EF4-FFF2-40B4-BE49-F238E27FC236}">
                <a16:creationId xmlns:a16="http://schemas.microsoft.com/office/drawing/2014/main" id="{95F02A93-E8EB-C8B5-50CE-D260DACD3C61}"/>
              </a:ext>
            </a:extLst>
          </p:cNvPr>
          <p:cNvSpPr>
            <a:spLocks noGrp="1"/>
          </p:cNvSpPr>
          <p:nvPr>
            <p:ph type="pic" sz="quarter" idx="19" hasCustomPrompt="1"/>
          </p:nvPr>
        </p:nvSpPr>
        <p:spPr>
          <a:xfrm>
            <a:off x="10211638" y="1844676"/>
            <a:ext cx="1620000" cy="1876424"/>
          </a:xfrm>
        </p:spPr>
        <p:txBody>
          <a:bodyPr lIns="180000" tIns="180000">
            <a:normAutofit/>
          </a:bodyPr>
          <a:lstStyle>
            <a:lvl1pPr marL="0" indent="0">
              <a:buNone/>
              <a:defRPr sz="1200"/>
            </a:lvl1pPr>
          </a:lstStyle>
          <a:p>
            <a:r>
              <a:rPr lang="en-GB" dirty="0"/>
              <a:t>Picture 4</a:t>
            </a:r>
          </a:p>
        </p:txBody>
      </p:sp>
      <p:sp>
        <p:nvSpPr>
          <p:cNvPr id="18" name="Text Placeholder 10">
            <a:extLst>
              <a:ext uri="{FF2B5EF4-FFF2-40B4-BE49-F238E27FC236}">
                <a16:creationId xmlns:a16="http://schemas.microsoft.com/office/drawing/2014/main" id="{82E638BB-AA91-6958-B2B7-DF505EE77A4E}"/>
              </a:ext>
            </a:extLst>
          </p:cNvPr>
          <p:cNvSpPr>
            <a:spLocks noGrp="1"/>
          </p:cNvSpPr>
          <p:nvPr>
            <p:ph type="body" sz="quarter" idx="20" hasCustomPrompt="1"/>
          </p:nvPr>
        </p:nvSpPr>
        <p:spPr>
          <a:xfrm>
            <a:off x="10527944" y="3919689"/>
            <a:ext cx="1303694" cy="913940"/>
          </a:xfrm>
        </p:spPr>
        <p:txBody>
          <a:bodyPr anchor="t">
            <a:noAutofit/>
          </a:bodyPr>
          <a:lstStyle>
            <a:lvl1pPr marL="0" indent="0" algn="r">
              <a:buNone/>
              <a:defRPr sz="1000"/>
            </a:lvl1pPr>
          </a:lstStyle>
          <a:p>
            <a:pPr lvl="0"/>
            <a:r>
              <a:rPr lang="en-GB" dirty="0"/>
              <a:t>Caption Picture 4</a:t>
            </a:r>
          </a:p>
        </p:txBody>
      </p:sp>
    </p:spTree>
    <p:extLst>
      <p:ext uri="{BB962C8B-B14F-4D97-AF65-F5344CB8AC3E}">
        <p14:creationId xmlns:p14="http://schemas.microsoft.com/office/powerpoint/2010/main" val="157655062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Report: Four Conten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358776" y="1844676"/>
            <a:ext cx="2598738" cy="4113212"/>
          </a:xfrm>
          <a:prstGeom prst="rect">
            <a:avLst/>
          </a:prstGeom>
        </p:spPr>
        <p:txBody>
          <a:bodyPr>
            <a:noAutofit/>
          </a:bodyPr>
          <a:lstStyle>
            <a:lvl1pPr marL="270000" indent="-270000">
              <a:defRPr lang="en-US" sz="1600" kern="1200" dirty="0">
                <a:solidFill>
                  <a:schemeClr val="tx1"/>
                </a:solidFill>
                <a:latin typeface="+mn-lt"/>
                <a:ea typeface="+mn-ea"/>
                <a:cs typeface="+mn-cs"/>
              </a:defRPr>
            </a:lvl1pPr>
            <a:lvl2pPr>
              <a:defRPr lang="en-US" sz="1600" kern="1200" dirty="0">
                <a:solidFill>
                  <a:schemeClr val="tx1"/>
                </a:solidFill>
                <a:latin typeface="+mn-lt"/>
                <a:ea typeface="+mn-ea"/>
                <a:cs typeface="+mn-cs"/>
              </a:defRPr>
            </a:lvl2pPr>
            <a:lvl3pPr>
              <a:defRPr lang="en-US" sz="1400" kern="1200" dirty="0">
                <a:solidFill>
                  <a:schemeClr val="tx1"/>
                </a:solidFill>
                <a:latin typeface="+mn-lt"/>
                <a:ea typeface="+mn-ea"/>
                <a:cs typeface="+mn-cs"/>
              </a:defRPr>
            </a:lvl3pPr>
            <a:lvl4pPr>
              <a:defRPr lang="en-US" sz="1200" kern="1200" dirty="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marL="270000" lvl="0" indent="-270000" algn="l" defTabSz="914400" rtl="0" eaLnBrk="1" latinLnBrk="0" hangingPunct="1">
              <a:lnSpc>
                <a:spcPct val="100000"/>
              </a:lnSpc>
              <a:spcBef>
                <a:spcPts val="0"/>
              </a:spcBef>
              <a:spcAft>
                <a:spcPts val="600"/>
              </a:spcAft>
              <a:buFont typeface="Arial" panose="020B0604020202020204" pitchFamily="34" charset="0"/>
              <a:buChar char="•"/>
            </a:pPr>
            <a:r>
              <a:rPr lang="sv-SE"/>
              <a:t>Klicka här för att ändra format på bakgrundstexten</a:t>
            </a:r>
          </a:p>
          <a:p>
            <a:pPr marL="270000" lvl="1"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två</a:t>
            </a:r>
          </a:p>
          <a:p>
            <a:pPr marL="270000" lvl="2"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tre</a:t>
            </a:r>
          </a:p>
          <a:p>
            <a:pPr marL="270000" lvl="3"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fyra</a:t>
            </a:r>
          </a:p>
          <a:p>
            <a:pPr marL="270000" lvl="4"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fem</a:t>
            </a:r>
            <a:endParaRPr lang="en-GB" dirty="0"/>
          </a:p>
        </p:txBody>
      </p:sp>
      <p:sp>
        <p:nvSpPr>
          <p:cNvPr id="4" name="Platshållare för innehåll 3">
            <a:extLst>
              <a:ext uri="{FF2B5EF4-FFF2-40B4-BE49-F238E27FC236}">
                <a16:creationId xmlns:a16="http://schemas.microsoft.com/office/drawing/2014/main" id="{4C4315BF-6788-4811-BD10-03E568815C6E}"/>
              </a:ext>
            </a:extLst>
          </p:cNvPr>
          <p:cNvSpPr>
            <a:spLocks noGrp="1"/>
          </p:cNvSpPr>
          <p:nvPr>
            <p:ph sz="half" idx="2"/>
          </p:nvPr>
        </p:nvSpPr>
        <p:spPr>
          <a:xfrm>
            <a:off x="3317875" y="1844676"/>
            <a:ext cx="2598739" cy="4113212"/>
          </a:xfrm>
          <a:prstGeom prst="rect">
            <a:avLst/>
          </a:prstGeom>
        </p:spPr>
        <p:txBody>
          <a:bodyPr>
            <a:noAutofit/>
          </a:bodyPr>
          <a:lstStyle>
            <a:lvl1pPr marL="270000" indent="-270000">
              <a:defRPr lang="en-US" sz="1600" kern="1200" dirty="0">
                <a:solidFill>
                  <a:schemeClr val="tx1"/>
                </a:solidFill>
                <a:latin typeface="+mn-lt"/>
                <a:ea typeface="+mn-ea"/>
                <a:cs typeface="+mn-cs"/>
              </a:defRPr>
            </a:lvl1pPr>
            <a:lvl2pPr>
              <a:defRPr lang="en-US" sz="1600" kern="1200" dirty="0">
                <a:solidFill>
                  <a:schemeClr val="tx1"/>
                </a:solidFill>
                <a:latin typeface="+mn-lt"/>
                <a:ea typeface="+mn-ea"/>
                <a:cs typeface="+mn-cs"/>
              </a:defRPr>
            </a:lvl2pPr>
            <a:lvl3pPr>
              <a:defRPr lang="en-US" sz="1400" kern="1200" dirty="0">
                <a:solidFill>
                  <a:schemeClr val="tx1"/>
                </a:solidFill>
                <a:latin typeface="+mn-lt"/>
                <a:ea typeface="+mn-ea"/>
                <a:cs typeface="+mn-cs"/>
              </a:defRPr>
            </a:lvl3pPr>
            <a:lvl4pPr>
              <a:defRPr lang="en-US" sz="1200" kern="1200" dirty="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marL="270000" lvl="0" indent="-270000" algn="l" defTabSz="914400" rtl="0" eaLnBrk="1" latinLnBrk="0" hangingPunct="1">
              <a:lnSpc>
                <a:spcPct val="100000"/>
              </a:lnSpc>
              <a:spcBef>
                <a:spcPts val="0"/>
              </a:spcBef>
              <a:spcAft>
                <a:spcPts val="600"/>
              </a:spcAft>
              <a:buFont typeface="Arial" panose="020B0604020202020204" pitchFamily="34" charset="0"/>
              <a:buChar char="•"/>
            </a:pPr>
            <a:r>
              <a:rPr lang="sv-SE"/>
              <a:t>Klicka här för att ändra format på bakgrundstexten</a:t>
            </a:r>
          </a:p>
          <a:p>
            <a:pPr marL="270000" lvl="1"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två</a:t>
            </a:r>
          </a:p>
          <a:p>
            <a:pPr marL="270000" lvl="2"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tre</a:t>
            </a:r>
          </a:p>
          <a:p>
            <a:pPr marL="270000" lvl="3"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fyra</a:t>
            </a:r>
          </a:p>
          <a:p>
            <a:pPr marL="270000" lvl="4"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fem</a:t>
            </a:r>
            <a:endParaRPr lang="en-GB" dirty="0"/>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B111B9DF-0B28-4323-B40A-A702D0B5FDBA}" type="datetime4">
              <a:rPr lang="en-GB" smtClean="0"/>
              <a:t>03 January 2025</a:t>
            </a:fld>
            <a:endParaRPr lang="en-GB" dirty="0"/>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en-GB" dirty="0"/>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23AA811B-2EBD-4900-905E-5BE206449611}" type="slidenum">
              <a:rPr lang="en-GB" smtClean="0"/>
              <a:pPr/>
              <a:t>‹#›</a:t>
            </a:fld>
            <a:endParaRPr lang="en-GB" dirty="0"/>
          </a:p>
        </p:txBody>
      </p:sp>
      <p:sp>
        <p:nvSpPr>
          <p:cNvPr id="8" name="Platshållare för innehåll 3">
            <a:extLst>
              <a:ext uri="{FF2B5EF4-FFF2-40B4-BE49-F238E27FC236}">
                <a16:creationId xmlns:a16="http://schemas.microsoft.com/office/drawing/2014/main" id="{6662C52D-5382-EFB2-E6BA-FD932B2BD85A}"/>
              </a:ext>
            </a:extLst>
          </p:cNvPr>
          <p:cNvSpPr>
            <a:spLocks noGrp="1"/>
          </p:cNvSpPr>
          <p:nvPr>
            <p:ph sz="half" idx="13"/>
          </p:nvPr>
        </p:nvSpPr>
        <p:spPr>
          <a:xfrm>
            <a:off x="6275389" y="1844675"/>
            <a:ext cx="5556250" cy="1881187"/>
          </a:xfrm>
          <a:prstGeom prst="rect">
            <a:avLst/>
          </a:prstGeom>
        </p:spPr>
        <p:txBody>
          <a:bodyPr>
            <a:noAutofit/>
          </a:bodyPr>
          <a:lstStyle>
            <a:lvl1pPr marL="270000" indent="-270000">
              <a:defRPr lang="en-US" sz="1600" kern="1200" dirty="0">
                <a:solidFill>
                  <a:schemeClr val="tx1"/>
                </a:solidFill>
                <a:latin typeface="+mn-lt"/>
                <a:ea typeface="+mn-ea"/>
                <a:cs typeface="+mn-cs"/>
              </a:defRPr>
            </a:lvl1pPr>
            <a:lvl2pPr>
              <a:defRPr lang="en-US" sz="1600" kern="1200" dirty="0">
                <a:solidFill>
                  <a:schemeClr val="tx1"/>
                </a:solidFill>
                <a:latin typeface="+mn-lt"/>
                <a:ea typeface="+mn-ea"/>
                <a:cs typeface="+mn-cs"/>
              </a:defRPr>
            </a:lvl2pPr>
            <a:lvl3pPr>
              <a:defRPr lang="en-US" sz="1400" kern="1200" dirty="0">
                <a:solidFill>
                  <a:schemeClr val="tx1"/>
                </a:solidFill>
                <a:latin typeface="+mn-lt"/>
                <a:ea typeface="+mn-ea"/>
                <a:cs typeface="+mn-cs"/>
              </a:defRPr>
            </a:lvl3pPr>
            <a:lvl4pPr>
              <a:defRPr lang="en-US" sz="1200" kern="1200" dirty="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marL="270000" lvl="0" indent="-270000" algn="l" defTabSz="914400" rtl="0" eaLnBrk="1" latinLnBrk="0" hangingPunct="1">
              <a:lnSpc>
                <a:spcPct val="100000"/>
              </a:lnSpc>
              <a:spcBef>
                <a:spcPts val="0"/>
              </a:spcBef>
              <a:spcAft>
                <a:spcPts val="600"/>
              </a:spcAft>
              <a:buFont typeface="Arial" panose="020B0604020202020204" pitchFamily="34" charset="0"/>
              <a:buChar char="•"/>
            </a:pPr>
            <a:r>
              <a:rPr lang="sv-SE"/>
              <a:t>Klicka här för att ändra format på bakgrundstexten</a:t>
            </a:r>
          </a:p>
          <a:p>
            <a:pPr marL="270000" lvl="1"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två</a:t>
            </a:r>
          </a:p>
          <a:p>
            <a:pPr marL="270000" lvl="2"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tre</a:t>
            </a:r>
          </a:p>
          <a:p>
            <a:pPr marL="270000" lvl="3"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fyra</a:t>
            </a:r>
          </a:p>
          <a:p>
            <a:pPr marL="270000" lvl="4"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fem</a:t>
            </a:r>
            <a:endParaRPr lang="en-GB" dirty="0"/>
          </a:p>
        </p:txBody>
      </p:sp>
      <p:sp>
        <p:nvSpPr>
          <p:cNvPr id="9" name="Title 8">
            <a:extLst>
              <a:ext uri="{FF2B5EF4-FFF2-40B4-BE49-F238E27FC236}">
                <a16:creationId xmlns:a16="http://schemas.microsoft.com/office/drawing/2014/main" id="{22837245-0AA3-E45D-3C7C-312F491BE543}"/>
              </a:ext>
            </a:extLst>
          </p:cNvPr>
          <p:cNvSpPr>
            <a:spLocks noGrp="1"/>
          </p:cNvSpPr>
          <p:nvPr>
            <p:ph type="title"/>
          </p:nvPr>
        </p:nvSpPr>
        <p:spPr/>
        <p:txBody>
          <a:bodyPr/>
          <a:lstStyle/>
          <a:p>
            <a:r>
              <a:rPr lang="sv-SE"/>
              <a:t>Klicka här för att ändra mall för rubrikformat</a:t>
            </a:r>
            <a:endParaRPr lang="en-GB" dirty="0"/>
          </a:p>
        </p:txBody>
      </p:sp>
      <p:sp>
        <p:nvSpPr>
          <p:cNvPr id="2" name="Platshållare för innehåll 3">
            <a:extLst>
              <a:ext uri="{FF2B5EF4-FFF2-40B4-BE49-F238E27FC236}">
                <a16:creationId xmlns:a16="http://schemas.microsoft.com/office/drawing/2014/main" id="{84CA01C4-B26C-6CBE-0935-47A3AD764E31}"/>
              </a:ext>
            </a:extLst>
          </p:cNvPr>
          <p:cNvSpPr>
            <a:spLocks noGrp="1"/>
          </p:cNvSpPr>
          <p:nvPr>
            <p:ph sz="half" idx="14"/>
          </p:nvPr>
        </p:nvSpPr>
        <p:spPr>
          <a:xfrm>
            <a:off x="6275389" y="4076700"/>
            <a:ext cx="5556250" cy="1881187"/>
          </a:xfrm>
          <a:prstGeom prst="rect">
            <a:avLst/>
          </a:prstGeom>
        </p:spPr>
        <p:txBody>
          <a:bodyPr>
            <a:noAutofit/>
          </a:bodyPr>
          <a:lstStyle>
            <a:lvl1pPr marL="270000" indent="-270000">
              <a:defRPr lang="en-US" sz="1600" kern="1200" dirty="0">
                <a:solidFill>
                  <a:schemeClr val="tx1"/>
                </a:solidFill>
                <a:latin typeface="+mn-lt"/>
                <a:ea typeface="+mn-ea"/>
                <a:cs typeface="+mn-cs"/>
              </a:defRPr>
            </a:lvl1pPr>
            <a:lvl2pPr>
              <a:defRPr lang="en-US" sz="1600" kern="1200" dirty="0">
                <a:solidFill>
                  <a:schemeClr val="tx1"/>
                </a:solidFill>
                <a:latin typeface="+mn-lt"/>
                <a:ea typeface="+mn-ea"/>
                <a:cs typeface="+mn-cs"/>
              </a:defRPr>
            </a:lvl2pPr>
            <a:lvl3pPr>
              <a:defRPr lang="en-US" sz="1400" kern="1200" dirty="0">
                <a:solidFill>
                  <a:schemeClr val="tx1"/>
                </a:solidFill>
                <a:latin typeface="+mn-lt"/>
                <a:ea typeface="+mn-ea"/>
                <a:cs typeface="+mn-cs"/>
              </a:defRPr>
            </a:lvl3pPr>
            <a:lvl4pPr>
              <a:defRPr lang="en-US" sz="1200" kern="1200" dirty="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marL="270000" lvl="0" indent="-270000" algn="l" defTabSz="914400" rtl="0" eaLnBrk="1" latinLnBrk="0" hangingPunct="1">
              <a:lnSpc>
                <a:spcPct val="100000"/>
              </a:lnSpc>
              <a:spcBef>
                <a:spcPts val="0"/>
              </a:spcBef>
              <a:spcAft>
                <a:spcPts val="600"/>
              </a:spcAft>
              <a:buFont typeface="Arial" panose="020B0604020202020204" pitchFamily="34" charset="0"/>
              <a:buChar char="•"/>
            </a:pPr>
            <a:r>
              <a:rPr lang="sv-SE"/>
              <a:t>Klicka här för att ändra format på bakgrundstexten</a:t>
            </a:r>
          </a:p>
          <a:p>
            <a:pPr marL="270000" lvl="1"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två</a:t>
            </a:r>
          </a:p>
          <a:p>
            <a:pPr marL="270000" lvl="2"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tre</a:t>
            </a:r>
          </a:p>
          <a:p>
            <a:pPr marL="270000" lvl="3"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fyra</a:t>
            </a:r>
          </a:p>
          <a:p>
            <a:pPr marL="270000" lvl="4"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fem</a:t>
            </a:r>
            <a:endParaRPr lang="en-GB" dirty="0"/>
          </a:p>
        </p:txBody>
      </p:sp>
    </p:spTree>
    <p:extLst>
      <p:ext uri="{BB962C8B-B14F-4D97-AF65-F5344CB8AC3E}">
        <p14:creationId xmlns:p14="http://schemas.microsoft.com/office/powerpoint/2010/main" val="187196316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dark picture)">
    <p:bg>
      <p:bgPr>
        <a:solidFill>
          <a:srgbClr val="575656"/>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186D9F2-52A8-DB6E-A270-92ADFE78D0BE}"/>
              </a:ext>
            </a:extLst>
          </p:cNvPr>
          <p:cNvSpPr>
            <a:spLocks noGrp="1"/>
          </p:cNvSpPr>
          <p:nvPr>
            <p:ph type="pic" sz="quarter" idx="13" hasCustomPrompt="1"/>
          </p:nvPr>
        </p:nvSpPr>
        <p:spPr>
          <a:xfrm>
            <a:off x="0" y="0"/>
            <a:ext cx="12192000" cy="6858000"/>
          </a:xfrm>
        </p:spPr>
        <p:txBody>
          <a:bodyPr lIns="360000" tIns="684000">
            <a:normAutofit/>
          </a:bodyPr>
          <a:lstStyle>
            <a:lvl1pPr marL="0" indent="0">
              <a:buNone/>
              <a:defRPr sz="1400"/>
            </a:lvl1pPr>
          </a:lstStyle>
          <a:p>
            <a:r>
              <a:rPr lang="en-GB" dirty="0"/>
              <a:t>To insert background image: select the placeholder and go to ”Insert” &gt; ”Pictures”</a:t>
            </a:r>
          </a:p>
        </p:txBody>
      </p:sp>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2330450" y="1686560"/>
            <a:ext cx="7531200" cy="3139439"/>
          </a:xfrm>
          <a:prstGeom prst="rect">
            <a:avLst/>
          </a:prstGeom>
        </p:spPr>
        <p:txBody>
          <a:bodyPr anchor="t">
            <a:noAutofit/>
          </a:bodyPr>
          <a:lstStyle>
            <a:lvl1pPr algn="l">
              <a:defRPr sz="8000"/>
            </a:lvl1pPr>
          </a:lstStyle>
          <a:p>
            <a:r>
              <a:rPr lang="sv-SE"/>
              <a:t>Klicka här för att ändra mall för rubrikformat</a:t>
            </a:r>
            <a:endParaRPr lang="en-GB" dirty="0"/>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2329200" y="5058000"/>
            <a:ext cx="7531200" cy="899888"/>
          </a:xfrm>
          <a:prstGeom prst="rect">
            <a:avLst/>
          </a:prstGeo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GB" dirty="0"/>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a:xfrm>
            <a:off x="358775" y="6858000"/>
            <a:ext cx="2598738" cy="0"/>
          </a:xfrm>
        </p:spPr>
        <p:txBody>
          <a:bodyPr/>
          <a:lstStyle>
            <a:lvl1pPr>
              <a:defRPr sz="100">
                <a:solidFill>
                  <a:schemeClr val="tx1">
                    <a:lumMod val="65000"/>
                    <a:lumOff val="35000"/>
                    <a:alpha val="0"/>
                  </a:schemeClr>
                </a:solidFill>
              </a:defRPr>
            </a:lvl1pPr>
          </a:lstStyle>
          <a:p>
            <a:fld id="{B111B9DF-0B28-4323-B40A-A702D0B5FDBA}" type="datetime4">
              <a:rPr lang="en-GB" smtClean="0"/>
              <a:t>03 January 2025</a:t>
            </a:fld>
            <a:endParaRPr lang="en-GB" dirty="0"/>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a:xfrm>
            <a:off x="3317875" y="6858000"/>
            <a:ext cx="5554662" cy="0"/>
          </a:xfrm>
        </p:spPr>
        <p:txBody>
          <a:bodyPr/>
          <a:lstStyle>
            <a:lvl1pPr>
              <a:defRPr sz="100">
                <a:solidFill>
                  <a:schemeClr val="tx1">
                    <a:lumMod val="65000"/>
                    <a:lumOff val="35000"/>
                    <a:alpha val="0"/>
                  </a:schemeClr>
                </a:solidFill>
              </a:defRPr>
            </a:lvl1pPr>
          </a:lstStyle>
          <a:p>
            <a:endParaRPr lang="en-GB" dirty="0"/>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a:xfrm>
            <a:off x="360362" y="6858000"/>
            <a:ext cx="754063" cy="0"/>
          </a:xfrm>
        </p:spPr>
        <p:txBody>
          <a:bodyPr/>
          <a:lstStyle>
            <a:lvl1pPr>
              <a:defRPr sz="100">
                <a:solidFill>
                  <a:schemeClr val="tx1">
                    <a:lumMod val="65000"/>
                    <a:lumOff val="35000"/>
                    <a:alpha val="0"/>
                  </a:schemeClr>
                </a:solidFill>
              </a:defRPr>
            </a:lvl1pPr>
          </a:lstStyle>
          <a:p>
            <a:fld id="{23AA811B-2EBD-4900-905E-5BE206449611}" type="slidenum">
              <a:rPr lang="en-GB" smtClean="0"/>
              <a:pPr/>
              <a:t>‹#›</a:t>
            </a:fld>
            <a:endParaRPr lang="en-GB" dirty="0"/>
          </a:p>
        </p:txBody>
      </p:sp>
      <p:sp>
        <p:nvSpPr>
          <p:cNvPr id="11" name="Text Placeholder 10">
            <a:extLst>
              <a:ext uri="{FF2B5EF4-FFF2-40B4-BE49-F238E27FC236}">
                <a16:creationId xmlns:a16="http://schemas.microsoft.com/office/drawing/2014/main" id="{B236759A-3F96-4844-0839-94AA179F2C05}"/>
              </a:ext>
            </a:extLst>
          </p:cNvPr>
          <p:cNvSpPr>
            <a:spLocks noGrp="1"/>
          </p:cNvSpPr>
          <p:nvPr>
            <p:ph type="body" sz="quarter" idx="14"/>
          </p:nvPr>
        </p:nvSpPr>
        <p:spPr>
          <a:xfrm>
            <a:off x="10025946" y="418773"/>
            <a:ext cx="1806482" cy="525661"/>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00">
                <a:noFill/>
              </a:defRPr>
            </a:lvl1pPr>
          </a:lstStyle>
          <a:p>
            <a:pPr lvl="0"/>
            <a:r>
              <a:rPr lang="sv-SE"/>
              <a:t>Klicka här för att ändra format på bakgrundstexten</a:t>
            </a:r>
          </a:p>
        </p:txBody>
      </p:sp>
    </p:spTree>
    <p:extLst>
      <p:ext uri="{BB962C8B-B14F-4D97-AF65-F5344CB8AC3E}">
        <p14:creationId xmlns:p14="http://schemas.microsoft.com/office/powerpoint/2010/main" val="3532457488"/>
      </p:ext>
    </p:extLst>
  </p:cSld>
  <p:clrMapOvr>
    <a:overrideClrMapping bg1="dk1" tx1="lt1" bg2="dk2" tx2="lt2" accent1="accent1" accent2="accent2" accent3="accent3" accent4="accent4" accent5="accent5" accent6="accent6" hlink="hlink" folHlink="folHlink"/>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Report: Six Content">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358776" y="1844675"/>
            <a:ext cx="2598738" cy="4113213"/>
          </a:xfrm>
          <a:prstGeom prst="rect">
            <a:avLst/>
          </a:prstGeom>
        </p:spPr>
        <p:txBody>
          <a:bodyPr>
            <a:noAutofit/>
          </a:bodyPr>
          <a:lstStyle>
            <a:lvl1pPr marL="270000" indent="-270000">
              <a:defRPr lang="en-US" sz="1600" kern="1200" dirty="0">
                <a:solidFill>
                  <a:schemeClr val="tx1"/>
                </a:solidFill>
                <a:latin typeface="+mn-lt"/>
                <a:ea typeface="+mn-ea"/>
                <a:cs typeface="+mn-cs"/>
              </a:defRPr>
            </a:lvl1pPr>
            <a:lvl2pPr>
              <a:defRPr lang="en-US" sz="1600" kern="1200" dirty="0">
                <a:solidFill>
                  <a:schemeClr val="tx1"/>
                </a:solidFill>
                <a:latin typeface="+mn-lt"/>
                <a:ea typeface="+mn-ea"/>
                <a:cs typeface="+mn-cs"/>
              </a:defRPr>
            </a:lvl2pPr>
            <a:lvl3pPr>
              <a:defRPr lang="en-US" sz="1400" kern="1200" dirty="0">
                <a:solidFill>
                  <a:schemeClr val="tx1"/>
                </a:solidFill>
                <a:latin typeface="+mn-lt"/>
                <a:ea typeface="+mn-ea"/>
                <a:cs typeface="+mn-cs"/>
              </a:defRPr>
            </a:lvl3pPr>
            <a:lvl4pPr>
              <a:defRPr lang="en-US" sz="1200" kern="1200" dirty="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marL="270000" lvl="0" indent="-270000" algn="l" defTabSz="914400" rtl="0" eaLnBrk="1" latinLnBrk="0" hangingPunct="1">
              <a:lnSpc>
                <a:spcPct val="100000"/>
              </a:lnSpc>
              <a:spcBef>
                <a:spcPts val="0"/>
              </a:spcBef>
              <a:spcAft>
                <a:spcPts val="600"/>
              </a:spcAft>
              <a:buFont typeface="Arial" panose="020B0604020202020204" pitchFamily="34" charset="0"/>
              <a:buChar char="•"/>
            </a:pPr>
            <a:r>
              <a:rPr lang="sv-SE"/>
              <a:t>Klicka här för att ändra format på bakgrundstexten</a:t>
            </a:r>
          </a:p>
          <a:p>
            <a:pPr marL="270000" lvl="1"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två</a:t>
            </a:r>
          </a:p>
          <a:p>
            <a:pPr marL="270000" lvl="2"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tre</a:t>
            </a:r>
          </a:p>
          <a:p>
            <a:pPr marL="270000" lvl="3"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fyra</a:t>
            </a:r>
          </a:p>
          <a:p>
            <a:pPr marL="270000" lvl="4"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fem</a:t>
            </a:r>
            <a:endParaRPr lang="en-GB" dirty="0"/>
          </a:p>
        </p:txBody>
      </p:sp>
      <p:sp>
        <p:nvSpPr>
          <p:cNvPr id="4" name="Platshållare för innehåll 3">
            <a:extLst>
              <a:ext uri="{FF2B5EF4-FFF2-40B4-BE49-F238E27FC236}">
                <a16:creationId xmlns:a16="http://schemas.microsoft.com/office/drawing/2014/main" id="{4C4315BF-6788-4811-BD10-03E568815C6E}"/>
              </a:ext>
            </a:extLst>
          </p:cNvPr>
          <p:cNvSpPr>
            <a:spLocks noGrp="1"/>
          </p:cNvSpPr>
          <p:nvPr>
            <p:ph sz="half" idx="2"/>
          </p:nvPr>
        </p:nvSpPr>
        <p:spPr>
          <a:xfrm>
            <a:off x="3317875" y="1844675"/>
            <a:ext cx="2598738" cy="4113213"/>
          </a:xfrm>
          <a:prstGeom prst="rect">
            <a:avLst/>
          </a:prstGeom>
        </p:spPr>
        <p:txBody>
          <a:bodyPr>
            <a:noAutofit/>
          </a:bodyPr>
          <a:lstStyle>
            <a:lvl1pPr marL="270000" indent="-270000">
              <a:defRPr lang="en-US" sz="1600" kern="1200" dirty="0">
                <a:solidFill>
                  <a:schemeClr val="tx1"/>
                </a:solidFill>
                <a:latin typeface="+mn-lt"/>
                <a:ea typeface="+mn-ea"/>
                <a:cs typeface="+mn-cs"/>
              </a:defRPr>
            </a:lvl1pPr>
            <a:lvl2pPr>
              <a:defRPr lang="en-US" sz="1600" kern="1200" dirty="0">
                <a:solidFill>
                  <a:schemeClr val="tx1"/>
                </a:solidFill>
                <a:latin typeface="+mn-lt"/>
                <a:ea typeface="+mn-ea"/>
                <a:cs typeface="+mn-cs"/>
              </a:defRPr>
            </a:lvl2pPr>
            <a:lvl3pPr>
              <a:defRPr lang="en-US" sz="1400" kern="1200" dirty="0">
                <a:solidFill>
                  <a:schemeClr val="tx1"/>
                </a:solidFill>
                <a:latin typeface="+mn-lt"/>
                <a:ea typeface="+mn-ea"/>
                <a:cs typeface="+mn-cs"/>
              </a:defRPr>
            </a:lvl3pPr>
            <a:lvl4pPr>
              <a:defRPr lang="en-US" sz="1200" kern="1200" dirty="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marL="270000" lvl="0" indent="-270000" algn="l" defTabSz="914400" rtl="0" eaLnBrk="1" latinLnBrk="0" hangingPunct="1">
              <a:lnSpc>
                <a:spcPct val="100000"/>
              </a:lnSpc>
              <a:spcBef>
                <a:spcPts val="0"/>
              </a:spcBef>
              <a:spcAft>
                <a:spcPts val="600"/>
              </a:spcAft>
              <a:buFont typeface="Arial" panose="020B0604020202020204" pitchFamily="34" charset="0"/>
              <a:buChar char="•"/>
            </a:pPr>
            <a:r>
              <a:rPr lang="sv-SE"/>
              <a:t>Klicka här för att ändra format på bakgrundstexten</a:t>
            </a:r>
          </a:p>
          <a:p>
            <a:pPr marL="270000" lvl="1"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två</a:t>
            </a:r>
          </a:p>
          <a:p>
            <a:pPr marL="270000" lvl="2"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tre</a:t>
            </a:r>
          </a:p>
          <a:p>
            <a:pPr marL="270000" lvl="3"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fyra</a:t>
            </a:r>
          </a:p>
          <a:p>
            <a:pPr marL="270000" lvl="4"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fem</a:t>
            </a:r>
            <a:endParaRPr lang="en-GB" dirty="0"/>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B111B9DF-0B28-4323-B40A-A702D0B5FDBA}" type="datetime4">
              <a:rPr lang="en-GB" smtClean="0"/>
              <a:t>03 January 2025</a:t>
            </a:fld>
            <a:endParaRPr lang="en-GB" dirty="0"/>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endParaRPr lang="en-GB" dirty="0"/>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23AA811B-2EBD-4900-905E-5BE206449611}" type="slidenum">
              <a:rPr lang="en-GB" smtClean="0"/>
              <a:pPr/>
              <a:t>‹#›</a:t>
            </a:fld>
            <a:endParaRPr lang="en-GB" dirty="0"/>
          </a:p>
        </p:txBody>
      </p:sp>
      <p:sp>
        <p:nvSpPr>
          <p:cNvPr id="8" name="Platshållare för innehåll 3">
            <a:extLst>
              <a:ext uri="{FF2B5EF4-FFF2-40B4-BE49-F238E27FC236}">
                <a16:creationId xmlns:a16="http://schemas.microsoft.com/office/drawing/2014/main" id="{6662C52D-5382-EFB2-E6BA-FD932B2BD85A}"/>
              </a:ext>
            </a:extLst>
          </p:cNvPr>
          <p:cNvSpPr>
            <a:spLocks noGrp="1"/>
          </p:cNvSpPr>
          <p:nvPr>
            <p:ph sz="half" idx="13"/>
          </p:nvPr>
        </p:nvSpPr>
        <p:spPr>
          <a:xfrm>
            <a:off x="6275389" y="719138"/>
            <a:ext cx="2597149" cy="2433750"/>
          </a:xfrm>
          <a:prstGeom prst="rect">
            <a:avLst/>
          </a:prstGeom>
        </p:spPr>
        <p:txBody>
          <a:bodyPr>
            <a:noAutofit/>
          </a:bodyPr>
          <a:lstStyle>
            <a:lvl1pPr marL="270000" indent="-270000">
              <a:defRPr lang="en-US" sz="1600" kern="1200" dirty="0">
                <a:solidFill>
                  <a:schemeClr val="tx1"/>
                </a:solidFill>
                <a:latin typeface="+mn-lt"/>
                <a:ea typeface="+mn-ea"/>
                <a:cs typeface="+mn-cs"/>
              </a:defRPr>
            </a:lvl1pPr>
            <a:lvl2pPr>
              <a:defRPr lang="en-US" sz="1600" kern="1200" dirty="0">
                <a:solidFill>
                  <a:schemeClr val="tx1"/>
                </a:solidFill>
                <a:latin typeface="+mn-lt"/>
                <a:ea typeface="+mn-ea"/>
                <a:cs typeface="+mn-cs"/>
              </a:defRPr>
            </a:lvl2pPr>
            <a:lvl3pPr>
              <a:defRPr lang="en-US" sz="1400" kern="1200" dirty="0">
                <a:solidFill>
                  <a:schemeClr val="tx1"/>
                </a:solidFill>
                <a:latin typeface="+mn-lt"/>
                <a:ea typeface="+mn-ea"/>
                <a:cs typeface="+mn-cs"/>
              </a:defRPr>
            </a:lvl3pPr>
            <a:lvl4pPr>
              <a:defRPr lang="en-US" sz="1200" kern="1200" dirty="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marL="270000" lvl="0" indent="-270000" algn="l" defTabSz="914400" rtl="0" eaLnBrk="1" latinLnBrk="0" hangingPunct="1">
              <a:lnSpc>
                <a:spcPct val="100000"/>
              </a:lnSpc>
              <a:spcBef>
                <a:spcPts val="0"/>
              </a:spcBef>
              <a:spcAft>
                <a:spcPts val="600"/>
              </a:spcAft>
              <a:buFont typeface="Arial" panose="020B0604020202020204" pitchFamily="34" charset="0"/>
              <a:buChar char="•"/>
            </a:pPr>
            <a:r>
              <a:rPr lang="sv-SE"/>
              <a:t>Klicka här för att ändra format på bakgrundstexten</a:t>
            </a:r>
          </a:p>
          <a:p>
            <a:pPr marL="270000" lvl="1"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två</a:t>
            </a:r>
          </a:p>
          <a:p>
            <a:pPr marL="270000" lvl="2"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tre</a:t>
            </a:r>
          </a:p>
          <a:p>
            <a:pPr marL="270000" lvl="3"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fyra</a:t>
            </a:r>
          </a:p>
          <a:p>
            <a:pPr marL="270000" lvl="4"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fem</a:t>
            </a:r>
            <a:endParaRPr lang="en-GB" dirty="0"/>
          </a:p>
        </p:txBody>
      </p:sp>
      <p:sp>
        <p:nvSpPr>
          <p:cNvPr id="2" name="Platshållare för innehåll 3">
            <a:extLst>
              <a:ext uri="{FF2B5EF4-FFF2-40B4-BE49-F238E27FC236}">
                <a16:creationId xmlns:a16="http://schemas.microsoft.com/office/drawing/2014/main" id="{84CA01C4-B26C-6CBE-0935-47A3AD764E31}"/>
              </a:ext>
            </a:extLst>
          </p:cNvPr>
          <p:cNvSpPr>
            <a:spLocks noGrp="1"/>
          </p:cNvSpPr>
          <p:nvPr>
            <p:ph sz="half" idx="14"/>
          </p:nvPr>
        </p:nvSpPr>
        <p:spPr>
          <a:xfrm>
            <a:off x="9231313" y="719138"/>
            <a:ext cx="2597149" cy="2433750"/>
          </a:xfrm>
          <a:prstGeom prst="rect">
            <a:avLst/>
          </a:prstGeom>
        </p:spPr>
        <p:txBody>
          <a:bodyPr>
            <a:noAutofit/>
          </a:bodyPr>
          <a:lstStyle>
            <a:lvl1pPr marL="270000" indent="-270000">
              <a:defRPr lang="en-US" sz="1600" kern="1200" dirty="0">
                <a:solidFill>
                  <a:schemeClr val="tx1"/>
                </a:solidFill>
                <a:latin typeface="+mn-lt"/>
                <a:ea typeface="+mn-ea"/>
                <a:cs typeface="+mn-cs"/>
              </a:defRPr>
            </a:lvl1pPr>
            <a:lvl2pPr>
              <a:defRPr lang="en-US" sz="1600" kern="1200" dirty="0">
                <a:solidFill>
                  <a:schemeClr val="tx1"/>
                </a:solidFill>
                <a:latin typeface="+mn-lt"/>
                <a:ea typeface="+mn-ea"/>
                <a:cs typeface="+mn-cs"/>
              </a:defRPr>
            </a:lvl2pPr>
            <a:lvl3pPr>
              <a:defRPr lang="en-US" sz="1400" kern="1200" dirty="0">
                <a:solidFill>
                  <a:schemeClr val="tx1"/>
                </a:solidFill>
                <a:latin typeface="+mn-lt"/>
                <a:ea typeface="+mn-ea"/>
                <a:cs typeface="+mn-cs"/>
              </a:defRPr>
            </a:lvl3pPr>
            <a:lvl4pPr>
              <a:defRPr lang="en-US" sz="1200" kern="1200" dirty="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marL="270000" lvl="0" indent="-270000" algn="l" defTabSz="914400" rtl="0" eaLnBrk="1" latinLnBrk="0" hangingPunct="1">
              <a:lnSpc>
                <a:spcPct val="100000"/>
              </a:lnSpc>
              <a:spcBef>
                <a:spcPts val="0"/>
              </a:spcBef>
              <a:spcAft>
                <a:spcPts val="600"/>
              </a:spcAft>
              <a:buFont typeface="Arial" panose="020B0604020202020204" pitchFamily="34" charset="0"/>
              <a:buChar char="•"/>
            </a:pPr>
            <a:r>
              <a:rPr lang="sv-SE"/>
              <a:t>Klicka här för att ändra format på bakgrundstexten</a:t>
            </a:r>
          </a:p>
          <a:p>
            <a:pPr marL="270000" lvl="1"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två</a:t>
            </a:r>
          </a:p>
          <a:p>
            <a:pPr marL="270000" lvl="2"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tre</a:t>
            </a:r>
          </a:p>
          <a:p>
            <a:pPr marL="270000" lvl="3"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fyra</a:t>
            </a:r>
          </a:p>
          <a:p>
            <a:pPr marL="270000" lvl="4"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fem</a:t>
            </a:r>
            <a:endParaRPr lang="en-GB" dirty="0"/>
          </a:p>
        </p:txBody>
      </p:sp>
      <p:sp>
        <p:nvSpPr>
          <p:cNvPr id="10" name="Platshållare för innehåll 3">
            <a:extLst>
              <a:ext uri="{FF2B5EF4-FFF2-40B4-BE49-F238E27FC236}">
                <a16:creationId xmlns:a16="http://schemas.microsoft.com/office/drawing/2014/main" id="{6CBC0A17-07A4-596E-39B9-6D4C9D034A51}"/>
              </a:ext>
            </a:extLst>
          </p:cNvPr>
          <p:cNvSpPr>
            <a:spLocks noGrp="1"/>
          </p:cNvSpPr>
          <p:nvPr>
            <p:ph sz="half" idx="15"/>
          </p:nvPr>
        </p:nvSpPr>
        <p:spPr>
          <a:xfrm>
            <a:off x="6275389" y="3536610"/>
            <a:ext cx="2597149" cy="2433750"/>
          </a:xfrm>
          <a:prstGeom prst="rect">
            <a:avLst/>
          </a:prstGeom>
        </p:spPr>
        <p:txBody>
          <a:bodyPr>
            <a:noAutofit/>
          </a:bodyPr>
          <a:lstStyle>
            <a:lvl1pPr marL="270000" indent="-270000">
              <a:defRPr lang="en-US" sz="1600" kern="1200" dirty="0">
                <a:solidFill>
                  <a:schemeClr val="tx1"/>
                </a:solidFill>
                <a:latin typeface="+mn-lt"/>
                <a:ea typeface="+mn-ea"/>
                <a:cs typeface="+mn-cs"/>
              </a:defRPr>
            </a:lvl1pPr>
            <a:lvl2pPr>
              <a:defRPr lang="en-US" sz="1600" kern="1200" dirty="0">
                <a:solidFill>
                  <a:schemeClr val="tx1"/>
                </a:solidFill>
                <a:latin typeface="+mn-lt"/>
                <a:ea typeface="+mn-ea"/>
                <a:cs typeface="+mn-cs"/>
              </a:defRPr>
            </a:lvl2pPr>
            <a:lvl3pPr>
              <a:defRPr lang="en-US" sz="1400" kern="1200" dirty="0">
                <a:solidFill>
                  <a:schemeClr val="tx1"/>
                </a:solidFill>
                <a:latin typeface="+mn-lt"/>
                <a:ea typeface="+mn-ea"/>
                <a:cs typeface="+mn-cs"/>
              </a:defRPr>
            </a:lvl3pPr>
            <a:lvl4pPr>
              <a:defRPr lang="en-US" sz="1200" kern="1200" dirty="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marL="270000" lvl="0" indent="-270000" algn="l" defTabSz="914400" rtl="0" eaLnBrk="1" latinLnBrk="0" hangingPunct="1">
              <a:lnSpc>
                <a:spcPct val="100000"/>
              </a:lnSpc>
              <a:spcBef>
                <a:spcPts val="0"/>
              </a:spcBef>
              <a:spcAft>
                <a:spcPts val="600"/>
              </a:spcAft>
              <a:buFont typeface="Arial" panose="020B0604020202020204" pitchFamily="34" charset="0"/>
              <a:buChar char="•"/>
            </a:pPr>
            <a:r>
              <a:rPr lang="sv-SE"/>
              <a:t>Klicka här för att ändra format på bakgrundstexten</a:t>
            </a:r>
          </a:p>
          <a:p>
            <a:pPr marL="270000" lvl="1"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två</a:t>
            </a:r>
          </a:p>
          <a:p>
            <a:pPr marL="270000" lvl="2"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tre</a:t>
            </a:r>
          </a:p>
          <a:p>
            <a:pPr marL="270000" lvl="3"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fyra</a:t>
            </a:r>
          </a:p>
          <a:p>
            <a:pPr marL="270000" lvl="4"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fem</a:t>
            </a:r>
            <a:endParaRPr lang="en-GB" dirty="0"/>
          </a:p>
        </p:txBody>
      </p:sp>
      <p:sp>
        <p:nvSpPr>
          <p:cNvPr id="11" name="Platshållare för innehåll 3">
            <a:extLst>
              <a:ext uri="{FF2B5EF4-FFF2-40B4-BE49-F238E27FC236}">
                <a16:creationId xmlns:a16="http://schemas.microsoft.com/office/drawing/2014/main" id="{C2AF1B4F-E0D4-57D4-23C5-FF9886C8CB20}"/>
              </a:ext>
            </a:extLst>
          </p:cNvPr>
          <p:cNvSpPr>
            <a:spLocks noGrp="1"/>
          </p:cNvSpPr>
          <p:nvPr>
            <p:ph sz="half" idx="16"/>
          </p:nvPr>
        </p:nvSpPr>
        <p:spPr>
          <a:xfrm>
            <a:off x="9234489" y="3536610"/>
            <a:ext cx="2597149" cy="2433750"/>
          </a:xfrm>
          <a:prstGeom prst="rect">
            <a:avLst/>
          </a:prstGeom>
        </p:spPr>
        <p:txBody>
          <a:bodyPr>
            <a:noAutofit/>
          </a:bodyPr>
          <a:lstStyle>
            <a:lvl1pPr marL="270000" indent="-270000">
              <a:defRPr lang="en-US" sz="1600" kern="1200" dirty="0">
                <a:solidFill>
                  <a:schemeClr val="tx1"/>
                </a:solidFill>
                <a:latin typeface="+mn-lt"/>
                <a:ea typeface="+mn-ea"/>
                <a:cs typeface="+mn-cs"/>
              </a:defRPr>
            </a:lvl1pPr>
            <a:lvl2pPr>
              <a:defRPr lang="en-US" sz="1600" kern="1200" dirty="0">
                <a:solidFill>
                  <a:schemeClr val="tx1"/>
                </a:solidFill>
                <a:latin typeface="+mn-lt"/>
                <a:ea typeface="+mn-ea"/>
                <a:cs typeface="+mn-cs"/>
              </a:defRPr>
            </a:lvl2pPr>
            <a:lvl3pPr>
              <a:defRPr lang="en-US" sz="1400" kern="1200" dirty="0">
                <a:solidFill>
                  <a:schemeClr val="tx1"/>
                </a:solidFill>
                <a:latin typeface="+mn-lt"/>
                <a:ea typeface="+mn-ea"/>
                <a:cs typeface="+mn-cs"/>
              </a:defRPr>
            </a:lvl3pPr>
            <a:lvl4pPr>
              <a:defRPr lang="en-US" sz="1200" kern="1200" dirty="0">
                <a:solidFill>
                  <a:schemeClr val="tx1"/>
                </a:solidFill>
                <a:latin typeface="+mn-lt"/>
                <a:ea typeface="+mn-ea"/>
                <a:cs typeface="+mn-cs"/>
              </a:defRPr>
            </a:lvl4pPr>
            <a:lvl5pPr>
              <a:defRPr lang="en-US" sz="1000" kern="1200" dirty="0">
                <a:solidFill>
                  <a:schemeClr val="tx1"/>
                </a:solidFill>
                <a:latin typeface="+mn-lt"/>
                <a:ea typeface="+mn-ea"/>
                <a:cs typeface="+mn-cs"/>
              </a:defRPr>
            </a:lvl5pPr>
          </a:lstStyle>
          <a:p>
            <a:pPr marL="270000" lvl="0" indent="-270000" algn="l" defTabSz="914400" rtl="0" eaLnBrk="1" latinLnBrk="0" hangingPunct="1">
              <a:lnSpc>
                <a:spcPct val="100000"/>
              </a:lnSpc>
              <a:spcBef>
                <a:spcPts val="0"/>
              </a:spcBef>
              <a:spcAft>
                <a:spcPts val="600"/>
              </a:spcAft>
              <a:buFont typeface="Arial" panose="020B0604020202020204" pitchFamily="34" charset="0"/>
              <a:buChar char="•"/>
            </a:pPr>
            <a:r>
              <a:rPr lang="sv-SE"/>
              <a:t>Klicka här för att ändra format på bakgrundstexten</a:t>
            </a:r>
          </a:p>
          <a:p>
            <a:pPr marL="270000" lvl="1"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två</a:t>
            </a:r>
          </a:p>
          <a:p>
            <a:pPr marL="270000" lvl="2"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tre</a:t>
            </a:r>
          </a:p>
          <a:p>
            <a:pPr marL="270000" lvl="3"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fyra</a:t>
            </a:r>
          </a:p>
          <a:p>
            <a:pPr marL="270000" lvl="4"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fem</a:t>
            </a:r>
            <a:endParaRPr lang="en-GB" dirty="0"/>
          </a:p>
        </p:txBody>
      </p:sp>
      <p:sp>
        <p:nvSpPr>
          <p:cNvPr id="13" name="Title 12">
            <a:extLst>
              <a:ext uri="{FF2B5EF4-FFF2-40B4-BE49-F238E27FC236}">
                <a16:creationId xmlns:a16="http://schemas.microsoft.com/office/drawing/2014/main" id="{55D7A1F1-12F8-E5FC-23FD-D7180B5AC20F}"/>
              </a:ext>
            </a:extLst>
          </p:cNvPr>
          <p:cNvSpPr>
            <a:spLocks noGrp="1"/>
          </p:cNvSpPr>
          <p:nvPr>
            <p:ph type="title"/>
          </p:nvPr>
        </p:nvSpPr>
        <p:spPr>
          <a:xfrm>
            <a:off x="358775" y="648495"/>
            <a:ext cx="5554662" cy="996790"/>
          </a:xfrm>
        </p:spPr>
        <p:txBody>
          <a:bodyPr/>
          <a:lstStyle>
            <a:lvl1pPr>
              <a:defRPr sz="3600"/>
            </a:lvl1pPr>
          </a:lstStyle>
          <a:p>
            <a:r>
              <a:rPr lang="sv-SE"/>
              <a:t>Klicka här för att ändra mall för rubrikformat</a:t>
            </a:r>
            <a:endParaRPr lang="en-GB" dirty="0"/>
          </a:p>
        </p:txBody>
      </p:sp>
    </p:spTree>
    <p:extLst>
      <p:ext uri="{BB962C8B-B14F-4D97-AF65-F5344CB8AC3E}">
        <p14:creationId xmlns:p14="http://schemas.microsoft.com/office/powerpoint/2010/main" val="560765728"/>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Editorial: Text &amp; Light Picture">
    <p:bg>
      <p:bgPr>
        <a:solidFill>
          <a:schemeClr val="bg2"/>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5A81491-9CB3-07EE-64A6-62E0CD9B8DE6}"/>
              </a:ext>
            </a:extLst>
          </p:cNvPr>
          <p:cNvSpPr>
            <a:spLocks noGrp="1"/>
          </p:cNvSpPr>
          <p:nvPr>
            <p:ph type="pic" sz="quarter" idx="13"/>
          </p:nvPr>
        </p:nvSpPr>
        <p:spPr>
          <a:xfrm>
            <a:off x="0" y="0"/>
            <a:ext cx="12192000" cy="6858000"/>
          </a:xfrm>
        </p:spPr>
        <p:txBody>
          <a:bodyPr tIns="0" bIns="864000" anchor="b"/>
          <a:lstStyle>
            <a:lvl1pPr marL="0" indent="0" algn="ctr">
              <a:buNone/>
              <a:defRPr/>
            </a:lvl1pPr>
          </a:lstStyle>
          <a:p>
            <a:r>
              <a:rPr lang="sv-SE"/>
              <a:t>Klicka på ikonen för att lägga till en bild</a:t>
            </a:r>
            <a:endParaRPr lang="en-US" dirty="0"/>
          </a:p>
        </p:txBody>
      </p:sp>
      <p:sp>
        <p:nvSpPr>
          <p:cNvPr id="3" name="Content Placeholder 2">
            <a:extLst>
              <a:ext uri="{FF2B5EF4-FFF2-40B4-BE49-F238E27FC236}">
                <a16:creationId xmlns:a16="http://schemas.microsoft.com/office/drawing/2014/main" id="{3C70080C-2365-A4AD-E5A8-5C90B15EC3B7}"/>
              </a:ext>
            </a:extLst>
          </p:cNvPr>
          <p:cNvSpPr>
            <a:spLocks noGrp="1"/>
          </p:cNvSpPr>
          <p:nvPr>
            <p:ph idx="1"/>
          </p:nvPr>
        </p:nvSpPr>
        <p:spPr>
          <a:xfrm>
            <a:off x="8872538" y="719138"/>
            <a:ext cx="2959100" cy="2619375"/>
          </a:xfrm>
        </p:spPr>
        <p:txBody>
          <a:bodyPr>
            <a:noAutofit/>
          </a:bodyPr>
          <a:lstStyle>
            <a:lvl1pPr marL="270000" indent="-270000">
              <a:defRPr lang="en-US" sz="1600" kern="1200" dirty="0">
                <a:solidFill>
                  <a:schemeClr val="tx1"/>
                </a:solidFill>
                <a:latin typeface="+mn-lt"/>
                <a:ea typeface="+mn-ea"/>
                <a:cs typeface="+mn-cs"/>
              </a:defRPr>
            </a:lvl1pPr>
            <a:lvl2pPr marL="471600" indent="-270000">
              <a:defRPr lang="en-US" sz="1600" kern="1200" dirty="0">
                <a:solidFill>
                  <a:schemeClr val="tx1"/>
                </a:solidFill>
                <a:latin typeface="+mn-lt"/>
                <a:ea typeface="+mn-ea"/>
                <a:cs typeface="+mn-cs"/>
              </a:defRPr>
            </a:lvl2pPr>
            <a:lvl3pPr marL="673200" indent="-270000">
              <a:defRPr lang="en-US" sz="1400" kern="1200" dirty="0">
                <a:solidFill>
                  <a:schemeClr val="tx1"/>
                </a:solidFill>
                <a:latin typeface="+mn-lt"/>
                <a:ea typeface="+mn-ea"/>
                <a:cs typeface="+mn-cs"/>
              </a:defRPr>
            </a:lvl3pPr>
            <a:lvl4pPr marL="817200" indent="-234000">
              <a:defRPr lang="en-US" sz="1200" kern="1200" dirty="0">
                <a:solidFill>
                  <a:schemeClr val="tx1"/>
                </a:solidFill>
                <a:latin typeface="+mn-lt"/>
                <a:ea typeface="+mn-ea"/>
                <a:cs typeface="+mn-cs"/>
              </a:defRPr>
            </a:lvl4pPr>
            <a:lvl5pPr marL="943200" indent="-198000">
              <a:defRPr lang="en-US" sz="1000" kern="1200" dirty="0">
                <a:solidFill>
                  <a:schemeClr val="tx1"/>
                </a:solidFill>
                <a:latin typeface="+mn-lt"/>
                <a:ea typeface="+mn-ea"/>
                <a:cs typeface="+mn-cs"/>
              </a:defRPr>
            </a:lvl5pPr>
          </a:lstStyle>
          <a:p>
            <a:pPr marL="270000" lvl="0" indent="-270000" algn="l" defTabSz="914400" rtl="0" eaLnBrk="1" latinLnBrk="0" hangingPunct="1">
              <a:lnSpc>
                <a:spcPct val="100000"/>
              </a:lnSpc>
              <a:spcBef>
                <a:spcPts val="0"/>
              </a:spcBef>
              <a:spcAft>
                <a:spcPts val="600"/>
              </a:spcAft>
              <a:buFont typeface="Arial" panose="020B0604020202020204" pitchFamily="34" charset="0"/>
              <a:buChar char="•"/>
            </a:pPr>
            <a:r>
              <a:rPr lang="sv-SE"/>
              <a:t>Klicka här för att ändra format på bakgrundstexten</a:t>
            </a:r>
          </a:p>
          <a:p>
            <a:pPr marL="270000" lvl="1"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två</a:t>
            </a:r>
          </a:p>
          <a:p>
            <a:pPr marL="270000" lvl="2"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tre</a:t>
            </a:r>
          </a:p>
          <a:p>
            <a:pPr marL="270000" lvl="3"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fyra</a:t>
            </a:r>
          </a:p>
          <a:p>
            <a:pPr marL="270000" lvl="4"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fem</a:t>
            </a:r>
            <a:endParaRPr lang="en-GB" dirty="0"/>
          </a:p>
        </p:txBody>
      </p:sp>
      <p:sp>
        <p:nvSpPr>
          <p:cNvPr id="4" name="Date Placeholder 3">
            <a:extLst>
              <a:ext uri="{FF2B5EF4-FFF2-40B4-BE49-F238E27FC236}">
                <a16:creationId xmlns:a16="http://schemas.microsoft.com/office/drawing/2014/main" id="{3E6243C1-6DE5-B914-4666-FF9807051702}"/>
              </a:ext>
            </a:extLst>
          </p:cNvPr>
          <p:cNvSpPr>
            <a:spLocks noGrp="1"/>
          </p:cNvSpPr>
          <p:nvPr>
            <p:ph type="dt" sz="half" idx="10"/>
          </p:nvPr>
        </p:nvSpPr>
        <p:spPr/>
        <p:txBody>
          <a:bodyPr/>
          <a:lstStyle/>
          <a:p>
            <a:fld id="{B111B9DF-0B28-4323-B40A-A702D0B5FDBA}" type="datetime4">
              <a:rPr lang="en-GB" smtClean="0"/>
              <a:t>03 January 2025</a:t>
            </a:fld>
            <a:endParaRPr lang="en-GB" dirty="0"/>
          </a:p>
        </p:txBody>
      </p:sp>
      <p:sp>
        <p:nvSpPr>
          <p:cNvPr id="5" name="Footer Placeholder 4">
            <a:extLst>
              <a:ext uri="{FF2B5EF4-FFF2-40B4-BE49-F238E27FC236}">
                <a16:creationId xmlns:a16="http://schemas.microsoft.com/office/drawing/2014/main" id="{DF0C4FE5-D304-37E7-3182-40CD9D5B674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5EA2120-0087-ED34-7E47-BB431D061F3C}"/>
              </a:ext>
            </a:extLst>
          </p:cNvPr>
          <p:cNvSpPr>
            <a:spLocks noGrp="1"/>
          </p:cNvSpPr>
          <p:nvPr>
            <p:ph type="sldNum" sz="quarter" idx="12"/>
          </p:nvPr>
        </p:nvSpPr>
        <p:spPr/>
        <p:txBody>
          <a:bodyPr/>
          <a:lstStyle/>
          <a:p>
            <a:fld id="{23AA811B-2EBD-4900-905E-5BE206449611}" type="slidenum">
              <a:rPr lang="en-GB" smtClean="0"/>
              <a:pPr/>
              <a:t>‹#›</a:t>
            </a:fld>
            <a:endParaRPr lang="en-GB" dirty="0"/>
          </a:p>
        </p:txBody>
      </p:sp>
      <p:sp>
        <p:nvSpPr>
          <p:cNvPr id="7" name="Title 6">
            <a:extLst>
              <a:ext uri="{FF2B5EF4-FFF2-40B4-BE49-F238E27FC236}">
                <a16:creationId xmlns:a16="http://schemas.microsoft.com/office/drawing/2014/main" id="{39F9CC8B-746D-2960-641D-D6A3B4C56D8C}"/>
              </a:ext>
            </a:extLst>
          </p:cNvPr>
          <p:cNvSpPr>
            <a:spLocks noGrp="1"/>
          </p:cNvSpPr>
          <p:nvPr>
            <p:ph type="title"/>
          </p:nvPr>
        </p:nvSpPr>
        <p:spPr>
          <a:xfrm>
            <a:off x="358775" y="613570"/>
            <a:ext cx="5556250" cy="2619375"/>
          </a:xfrm>
        </p:spPr>
        <p:txBody>
          <a:bodyPr>
            <a:noAutofit/>
          </a:bodyPr>
          <a:lstStyle>
            <a:lvl1pPr>
              <a:defRPr sz="5400"/>
            </a:lvl1pPr>
          </a:lstStyle>
          <a:p>
            <a:r>
              <a:rPr lang="sv-SE"/>
              <a:t>Klicka här för att ändra mall för rubrikformat</a:t>
            </a:r>
            <a:endParaRPr lang="en-GB" dirty="0"/>
          </a:p>
        </p:txBody>
      </p:sp>
    </p:spTree>
    <p:extLst>
      <p:ext uri="{BB962C8B-B14F-4D97-AF65-F5344CB8AC3E}">
        <p14:creationId xmlns:p14="http://schemas.microsoft.com/office/powerpoint/2010/main" val="37332210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Editorial: Text &amp; Dark Picture">
    <p:bg>
      <p:bgPr>
        <a:solidFill>
          <a:srgbClr val="575656"/>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E5A81491-9CB3-07EE-64A6-62E0CD9B8DE6}"/>
              </a:ext>
            </a:extLst>
          </p:cNvPr>
          <p:cNvSpPr>
            <a:spLocks noGrp="1"/>
          </p:cNvSpPr>
          <p:nvPr>
            <p:ph type="pic" sz="quarter" idx="13"/>
          </p:nvPr>
        </p:nvSpPr>
        <p:spPr>
          <a:xfrm>
            <a:off x="0" y="0"/>
            <a:ext cx="12192000" cy="6858000"/>
          </a:xfrm>
        </p:spPr>
        <p:txBody>
          <a:bodyPr tIns="0" bIns="864000" anchor="b"/>
          <a:lstStyle>
            <a:lvl1pPr marL="0" indent="0" algn="ctr">
              <a:buNone/>
              <a:defRPr/>
            </a:lvl1pPr>
          </a:lstStyle>
          <a:p>
            <a:r>
              <a:rPr lang="sv-SE"/>
              <a:t>Klicka på ikonen för att lägga till en bild</a:t>
            </a:r>
            <a:endParaRPr lang="en-US" dirty="0"/>
          </a:p>
        </p:txBody>
      </p:sp>
      <p:sp>
        <p:nvSpPr>
          <p:cNvPr id="3" name="Content Placeholder 2">
            <a:extLst>
              <a:ext uri="{FF2B5EF4-FFF2-40B4-BE49-F238E27FC236}">
                <a16:creationId xmlns:a16="http://schemas.microsoft.com/office/drawing/2014/main" id="{3C70080C-2365-A4AD-E5A8-5C90B15EC3B7}"/>
              </a:ext>
            </a:extLst>
          </p:cNvPr>
          <p:cNvSpPr>
            <a:spLocks noGrp="1"/>
          </p:cNvSpPr>
          <p:nvPr>
            <p:ph idx="1"/>
          </p:nvPr>
        </p:nvSpPr>
        <p:spPr>
          <a:xfrm>
            <a:off x="8872538" y="719138"/>
            <a:ext cx="2959100" cy="2619375"/>
          </a:xfrm>
        </p:spPr>
        <p:txBody>
          <a:bodyPr>
            <a:noAutofit/>
          </a:bodyPr>
          <a:lstStyle>
            <a:lvl1pPr marL="270000" indent="-270000">
              <a:defRPr lang="en-US" sz="1600" kern="1200" dirty="0">
                <a:solidFill>
                  <a:schemeClr val="tx1"/>
                </a:solidFill>
                <a:latin typeface="+mn-lt"/>
                <a:ea typeface="+mn-ea"/>
                <a:cs typeface="+mn-cs"/>
              </a:defRPr>
            </a:lvl1pPr>
            <a:lvl2pPr marL="471600" indent="-270000">
              <a:defRPr lang="en-US" sz="1600" kern="1200" dirty="0">
                <a:solidFill>
                  <a:schemeClr val="tx1"/>
                </a:solidFill>
                <a:latin typeface="+mn-lt"/>
                <a:ea typeface="+mn-ea"/>
                <a:cs typeface="+mn-cs"/>
              </a:defRPr>
            </a:lvl2pPr>
            <a:lvl3pPr marL="662400" indent="-259200">
              <a:defRPr lang="en-US" sz="1400" kern="1200" dirty="0">
                <a:solidFill>
                  <a:schemeClr val="tx1"/>
                </a:solidFill>
                <a:latin typeface="+mn-lt"/>
                <a:ea typeface="+mn-ea"/>
                <a:cs typeface="+mn-cs"/>
              </a:defRPr>
            </a:lvl3pPr>
            <a:lvl4pPr marL="817200" indent="-234000">
              <a:defRPr lang="en-US" sz="1200" kern="1200" dirty="0">
                <a:solidFill>
                  <a:schemeClr val="tx1"/>
                </a:solidFill>
                <a:latin typeface="+mn-lt"/>
                <a:ea typeface="+mn-ea"/>
                <a:cs typeface="+mn-cs"/>
              </a:defRPr>
            </a:lvl4pPr>
            <a:lvl5pPr marL="943200" indent="-198000">
              <a:defRPr lang="en-US" sz="1000" kern="1200" dirty="0">
                <a:solidFill>
                  <a:schemeClr val="tx1"/>
                </a:solidFill>
                <a:latin typeface="+mn-lt"/>
                <a:ea typeface="+mn-ea"/>
                <a:cs typeface="+mn-cs"/>
              </a:defRPr>
            </a:lvl5pPr>
          </a:lstStyle>
          <a:p>
            <a:pPr marL="270000" lvl="0" indent="-270000" algn="l" defTabSz="914400" rtl="0" eaLnBrk="1" latinLnBrk="0" hangingPunct="1">
              <a:lnSpc>
                <a:spcPct val="100000"/>
              </a:lnSpc>
              <a:spcBef>
                <a:spcPts val="0"/>
              </a:spcBef>
              <a:spcAft>
                <a:spcPts val="600"/>
              </a:spcAft>
              <a:buFont typeface="Arial" panose="020B0604020202020204" pitchFamily="34" charset="0"/>
              <a:buChar char="•"/>
            </a:pPr>
            <a:r>
              <a:rPr lang="sv-SE"/>
              <a:t>Klicka här för att ändra format på bakgrundstexten</a:t>
            </a:r>
          </a:p>
          <a:p>
            <a:pPr marL="270000" lvl="1"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två</a:t>
            </a:r>
          </a:p>
          <a:p>
            <a:pPr marL="270000" lvl="2"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tre</a:t>
            </a:r>
          </a:p>
          <a:p>
            <a:pPr marL="270000" lvl="3"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fyra</a:t>
            </a:r>
          </a:p>
          <a:p>
            <a:pPr marL="270000" lvl="4" indent="-270000" algn="l" defTabSz="914400" rtl="0" eaLnBrk="1" latinLnBrk="0" hangingPunct="1">
              <a:lnSpc>
                <a:spcPct val="100000"/>
              </a:lnSpc>
              <a:spcBef>
                <a:spcPts val="0"/>
              </a:spcBef>
              <a:spcAft>
                <a:spcPts val="600"/>
              </a:spcAft>
              <a:buFont typeface="Arial" panose="020B0604020202020204" pitchFamily="34" charset="0"/>
              <a:buChar char="•"/>
            </a:pPr>
            <a:r>
              <a:rPr lang="sv-SE"/>
              <a:t>Nivå fem</a:t>
            </a:r>
            <a:endParaRPr lang="en-GB" dirty="0"/>
          </a:p>
        </p:txBody>
      </p:sp>
      <p:sp>
        <p:nvSpPr>
          <p:cNvPr id="4" name="Date Placeholder 3">
            <a:extLst>
              <a:ext uri="{FF2B5EF4-FFF2-40B4-BE49-F238E27FC236}">
                <a16:creationId xmlns:a16="http://schemas.microsoft.com/office/drawing/2014/main" id="{3E6243C1-6DE5-B914-4666-FF9807051702}"/>
              </a:ext>
            </a:extLst>
          </p:cNvPr>
          <p:cNvSpPr>
            <a:spLocks noGrp="1"/>
          </p:cNvSpPr>
          <p:nvPr>
            <p:ph type="dt" sz="half" idx="10"/>
          </p:nvPr>
        </p:nvSpPr>
        <p:spPr/>
        <p:txBody>
          <a:bodyPr/>
          <a:lstStyle/>
          <a:p>
            <a:fld id="{B111B9DF-0B28-4323-B40A-A702D0B5FDBA}" type="datetime4">
              <a:rPr lang="en-GB" smtClean="0"/>
              <a:t>03 January 2025</a:t>
            </a:fld>
            <a:endParaRPr lang="en-GB" dirty="0"/>
          </a:p>
        </p:txBody>
      </p:sp>
      <p:sp>
        <p:nvSpPr>
          <p:cNvPr id="5" name="Footer Placeholder 4">
            <a:extLst>
              <a:ext uri="{FF2B5EF4-FFF2-40B4-BE49-F238E27FC236}">
                <a16:creationId xmlns:a16="http://schemas.microsoft.com/office/drawing/2014/main" id="{DF0C4FE5-D304-37E7-3182-40CD9D5B674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5EA2120-0087-ED34-7E47-BB431D061F3C}"/>
              </a:ext>
            </a:extLst>
          </p:cNvPr>
          <p:cNvSpPr>
            <a:spLocks noGrp="1"/>
          </p:cNvSpPr>
          <p:nvPr>
            <p:ph type="sldNum" sz="quarter" idx="12"/>
          </p:nvPr>
        </p:nvSpPr>
        <p:spPr/>
        <p:txBody>
          <a:bodyPr/>
          <a:lstStyle/>
          <a:p>
            <a:fld id="{23AA811B-2EBD-4900-905E-5BE206449611}" type="slidenum">
              <a:rPr lang="en-GB" smtClean="0"/>
              <a:pPr/>
              <a:t>‹#›</a:t>
            </a:fld>
            <a:endParaRPr lang="en-GB" dirty="0"/>
          </a:p>
        </p:txBody>
      </p:sp>
      <p:sp>
        <p:nvSpPr>
          <p:cNvPr id="7" name="Title 6">
            <a:extLst>
              <a:ext uri="{FF2B5EF4-FFF2-40B4-BE49-F238E27FC236}">
                <a16:creationId xmlns:a16="http://schemas.microsoft.com/office/drawing/2014/main" id="{39F9CC8B-746D-2960-641D-D6A3B4C56D8C}"/>
              </a:ext>
            </a:extLst>
          </p:cNvPr>
          <p:cNvSpPr>
            <a:spLocks noGrp="1"/>
          </p:cNvSpPr>
          <p:nvPr>
            <p:ph type="title"/>
          </p:nvPr>
        </p:nvSpPr>
        <p:spPr>
          <a:xfrm>
            <a:off x="358775" y="613570"/>
            <a:ext cx="5556250" cy="2619375"/>
          </a:xfrm>
        </p:spPr>
        <p:txBody>
          <a:bodyPr>
            <a:noAutofit/>
          </a:bodyPr>
          <a:lstStyle>
            <a:lvl1pPr>
              <a:defRPr sz="5400"/>
            </a:lvl1pPr>
          </a:lstStyle>
          <a:p>
            <a:r>
              <a:rPr lang="sv-SE"/>
              <a:t>Klicka här för att ändra mall för rubrikformat</a:t>
            </a:r>
            <a:endParaRPr lang="en-GB" dirty="0"/>
          </a:p>
        </p:txBody>
      </p:sp>
    </p:spTree>
    <p:extLst>
      <p:ext uri="{BB962C8B-B14F-4D97-AF65-F5344CB8AC3E}">
        <p14:creationId xmlns:p14="http://schemas.microsoft.com/office/powerpoint/2010/main" val="1223102259"/>
      </p:ext>
    </p:extLst>
  </p:cSld>
  <p:clrMapOvr>
    <a:overrideClrMapping bg1="dk1" tx1="lt1" bg2="dk2" tx2="lt2" accent1="accent1" accent2="accent2" accent3="accent3" accent4="accent4" accent5="accent5" accent6="accent6" hlink="hlink" folHlink="folHlink"/>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green)">
    <p:bg>
      <p:bgPr>
        <a:solidFill>
          <a:schemeClr val="accent3"/>
        </a:solidFill>
        <a:effectLst/>
      </p:bgPr>
    </p:bg>
    <p:spTree>
      <p:nvGrpSpPr>
        <p:cNvPr id="1" name=""/>
        <p:cNvGrpSpPr/>
        <p:nvPr/>
      </p:nvGrpSpPr>
      <p:grpSpPr>
        <a:xfrm>
          <a:off x="0" y="0"/>
          <a:ext cx="0" cy="0"/>
          <a:chOff x="0" y="0"/>
          <a:chExt cx="0" cy="0"/>
        </a:xfrm>
      </p:grpSpPr>
      <p:pic>
        <p:nvPicPr>
          <p:cNvPr id="11" name="Graphic 10" descr="Open quotation mark with solid fill">
            <a:extLst>
              <a:ext uri="{FF2B5EF4-FFF2-40B4-BE49-F238E27FC236}">
                <a16:creationId xmlns:a16="http://schemas.microsoft.com/office/drawing/2014/main" id="{4F955218-AA75-3219-EB72-47D7527DD6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8798" y="87704"/>
            <a:ext cx="2198690" cy="2198690"/>
          </a:xfrm>
          <a:prstGeom prst="rect">
            <a:avLst/>
          </a:prstGeom>
        </p:spPr>
      </p:pic>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2330450" y="1724025"/>
            <a:ext cx="7531200" cy="3031638"/>
          </a:xfrm>
          <a:prstGeom prst="rect">
            <a:avLst/>
          </a:prstGeom>
        </p:spPr>
        <p:txBody>
          <a:bodyPr anchor="t">
            <a:normAutofit/>
          </a:bodyPr>
          <a:lstStyle>
            <a:lvl1pPr algn="l">
              <a:defRPr sz="6000"/>
            </a:lvl1pPr>
          </a:lstStyle>
          <a:p>
            <a:r>
              <a:rPr lang="en-GB" dirty="0"/>
              <a:t>Click to add quote</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2329199" y="5058000"/>
            <a:ext cx="7531199" cy="184558"/>
          </a:xfrm>
          <a:prstGeom prst="rect">
            <a:avLst/>
          </a:prstGeom>
        </p:spPr>
        <p:txBody>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 Click to add name, source etc.</a:t>
            </a:r>
          </a:p>
        </p:txBody>
      </p:sp>
      <p:sp>
        <p:nvSpPr>
          <p:cNvPr id="13" name="Date Placeholder 12">
            <a:extLst>
              <a:ext uri="{FF2B5EF4-FFF2-40B4-BE49-F238E27FC236}">
                <a16:creationId xmlns:a16="http://schemas.microsoft.com/office/drawing/2014/main" id="{D247D8A8-669F-FA49-BC13-9BB4FD898E59}"/>
              </a:ext>
            </a:extLst>
          </p:cNvPr>
          <p:cNvSpPr>
            <a:spLocks noGrp="1"/>
          </p:cNvSpPr>
          <p:nvPr>
            <p:ph type="dt" sz="half" idx="10"/>
          </p:nvPr>
        </p:nvSpPr>
        <p:spPr/>
        <p:txBody>
          <a:bodyPr/>
          <a:lstStyle>
            <a:lvl1pPr>
              <a:defRPr>
                <a:solidFill>
                  <a:srgbClr val="3F6730"/>
                </a:solidFill>
              </a:defRPr>
            </a:lvl1pPr>
          </a:lstStyle>
          <a:p>
            <a:fld id="{B111B9DF-0B28-4323-B40A-A702D0B5FDBA}" type="datetime4">
              <a:rPr lang="en-GB" smtClean="0"/>
              <a:t>03 January 2025</a:t>
            </a:fld>
            <a:endParaRPr lang="en-GB" dirty="0"/>
          </a:p>
        </p:txBody>
      </p:sp>
      <p:sp>
        <p:nvSpPr>
          <p:cNvPr id="14" name="Footer Placeholder 13">
            <a:extLst>
              <a:ext uri="{FF2B5EF4-FFF2-40B4-BE49-F238E27FC236}">
                <a16:creationId xmlns:a16="http://schemas.microsoft.com/office/drawing/2014/main" id="{697C8AEF-A5BD-BC24-1951-C990C929C14D}"/>
              </a:ext>
            </a:extLst>
          </p:cNvPr>
          <p:cNvSpPr>
            <a:spLocks noGrp="1"/>
          </p:cNvSpPr>
          <p:nvPr>
            <p:ph type="ftr" sz="quarter" idx="11"/>
          </p:nvPr>
        </p:nvSpPr>
        <p:spPr/>
        <p:txBody>
          <a:bodyPr/>
          <a:lstStyle>
            <a:lvl1pPr>
              <a:defRPr>
                <a:solidFill>
                  <a:srgbClr val="3F6730"/>
                </a:solidFill>
              </a:defRPr>
            </a:lvl1pPr>
          </a:lstStyle>
          <a:p>
            <a:endParaRPr lang="en-GB" dirty="0"/>
          </a:p>
        </p:txBody>
      </p:sp>
      <p:sp>
        <p:nvSpPr>
          <p:cNvPr id="15" name="Slide Number Placeholder 14">
            <a:extLst>
              <a:ext uri="{FF2B5EF4-FFF2-40B4-BE49-F238E27FC236}">
                <a16:creationId xmlns:a16="http://schemas.microsoft.com/office/drawing/2014/main" id="{1B9B6436-CC25-EB6B-4663-EF17AAF5DD31}"/>
              </a:ext>
            </a:extLst>
          </p:cNvPr>
          <p:cNvSpPr>
            <a:spLocks noGrp="1"/>
          </p:cNvSpPr>
          <p:nvPr>
            <p:ph type="sldNum" sz="quarter" idx="12"/>
          </p:nvPr>
        </p:nvSpPr>
        <p:spPr/>
        <p:txBody>
          <a:bodyPr/>
          <a:lstStyle>
            <a:lvl1pPr>
              <a:defRPr>
                <a:solidFill>
                  <a:srgbClr val="3F6730"/>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4013714220"/>
      </p:ext>
    </p:extLst>
  </p:cSld>
  <p:clrMapOvr>
    <a:overrideClrMapping bg1="lt1" tx1="dk1" bg2="lt2" tx2="dk2" accent1="accent1" accent2="accent2" accent3="accent3" accent4="accent4" accent5="accent5" accent6="accent6" hlink="hlink" folHlink="folHlink"/>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Quote (dark grey)">
    <p:bg>
      <p:bgPr>
        <a:solidFill>
          <a:srgbClr val="57565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2330450" y="1724025"/>
            <a:ext cx="7531200" cy="3031639"/>
          </a:xfrm>
          <a:prstGeom prst="rect">
            <a:avLst/>
          </a:prstGeom>
        </p:spPr>
        <p:txBody>
          <a:bodyPr anchor="t">
            <a:normAutofit/>
          </a:bodyPr>
          <a:lstStyle>
            <a:lvl1pPr algn="l">
              <a:defRPr sz="6000"/>
            </a:lvl1pPr>
          </a:lstStyle>
          <a:p>
            <a:r>
              <a:rPr lang="en-GB" dirty="0"/>
              <a:t>Click to add quote</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2329199" y="5058000"/>
            <a:ext cx="7531199" cy="184558"/>
          </a:xfrm>
          <a:prstGeom prst="rect">
            <a:avLst/>
          </a:prstGeom>
        </p:spPr>
        <p:txBody>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 Click to add name, source etc.</a:t>
            </a:r>
          </a:p>
        </p:txBody>
      </p:sp>
      <p:sp>
        <p:nvSpPr>
          <p:cNvPr id="13" name="Date Placeholder 12">
            <a:extLst>
              <a:ext uri="{FF2B5EF4-FFF2-40B4-BE49-F238E27FC236}">
                <a16:creationId xmlns:a16="http://schemas.microsoft.com/office/drawing/2014/main" id="{D247D8A8-669F-FA49-BC13-9BB4FD898E59}"/>
              </a:ext>
            </a:extLst>
          </p:cNvPr>
          <p:cNvSpPr>
            <a:spLocks noGrp="1"/>
          </p:cNvSpPr>
          <p:nvPr>
            <p:ph type="dt" sz="half" idx="10"/>
          </p:nvPr>
        </p:nvSpPr>
        <p:spPr/>
        <p:txBody>
          <a:bodyPr/>
          <a:lstStyle>
            <a:lvl1pPr>
              <a:defRPr>
                <a:solidFill>
                  <a:schemeClr val="bg1">
                    <a:lumMod val="25000"/>
                    <a:lumOff val="75000"/>
                  </a:schemeClr>
                </a:solidFill>
              </a:defRPr>
            </a:lvl1pPr>
          </a:lstStyle>
          <a:p>
            <a:fld id="{B111B9DF-0B28-4323-B40A-A702D0B5FDBA}" type="datetime4">
              <a:rPr lang="en-GB" smtClean="0"/>
              <a:t>03 January 2025</a:t>
            </a:fld>
            <a:endParaRPr lang="en-GB" dirty="0"/>
          </a:p>
        </p:txBody>
      </p:sp>
      <p:sp>
        <p:nvSpPr>
          <p:cNvPr id="14" name="Footer Placeholder 13">
            <a:extLst>
              <a:ext uri="{FF2B5EF4-FFF2-40B4-BE49-F238E27FC236}">
                <a16:creationId xmlns:a16="http://schemas.microsoft.com/office/drawing/2014/main" id="{697C8AEF-A5BD-BC24-1951-C990C929C14D}"/>
              </a:ext>
            </a:extLst>
          </p:cNvPr>
          <p:cNvSpPr>
            <a:spLocks noGrp="1"/>
          </p:cNvSpPr>
          <p:nvPr>
            <p:ph type="ftr" sz="quarter" idx="11"/>
          </p:nvPr>
        </p:nvSpPr>
        <p:spPr/>
        <p:txBody>
          <a:bodyPr/>
          <a:lstStyle>
            <a:lvl1pPr>
              <a:defRPr>
                <a:solidFill>
                  <a:schemeClr val="bg1">
                    <a:lumMod val="25000"/>
                    <a:lumOff val="75000"/>
                  </a:schemeClr>
                </a:solidFill>
              </a:defRPr>
            </a:lvl1pPr>
          </a:lstStyle>
          <a:p>
            <a:endParaRPr lang="en-GB" dirty="0"/>
          </a:p>
        </p:txBody>
      </p:sp>
      <p:sp>
        <p:nvSpPr>
          <p:cNvPr id="15" name="Slide Number Placeholder 14">
            <a:extLst>
              <a:ext uri="{FF2B5EF4-FFF2-40B4-BE49-F238E27FC236}">
                <a16:creationId xmlns:a16="http://schemas.microsoft.com/office/drawing/2014/main" id="{1B9B6436-CC25-EB6B-4663-EF17AAF5DD31}"/>
              </a:ext>
            </a:extLst>
          </p:cNvPr>
          <p:cNvSpPr>
            <a:spLocks noGrp="1"/>
          </p:cNvSpPr>
          <p:nvPr>
            <p:ph type="sldNum" sz="quarter" idx="12"/>
          </p:nvPr>
        </p:nvSpPr>
        <p:spPr/>
        <p:txBody>
          <a:bodyPr/>
          <a:lstStyle>
            <a:lvl1pPr>
              <a:defRPr>
                <a:solidFill>
                  <a:schemeClr val="bg1">
                    <a:lumMod val="25000"/>
                    <a:lumOff val="75000"/>
                  </a:schemeClr>
                </a:solidFill>
              </a:defRPr>
            </a:lvl1pPr>
          </a:lstStyle>
          <a:p>
            <a:fld id="{23AA811B-2EBD-4900-905E-5BE206449611}" type="slidenum">
              <a:rPr lang="en-GB" smtClean="0"/>
              <a:pPr/>
              <a:t>‹#›</a:t>
            </a:fld>
            <a:endParaRPr lang="en-GB" dirty="0"/>
          </a:p>
        </p:txBody>
      </p:sp>
      <p:pic>
        <p:nvPicPr>
          <p:cNvPr id="5" name="Graphic 4" descr="Open quotation mark with solid fill">
            <a:extLst>
              <a:ext uri="{FF2B5EF4-FFF2-40B4-BE49-F238E27FC236}">
                <a16:creationId xmlns:a16="http://schemas.microsoft.com/office/drawing/2014/main" id="{B4748135-7F30-999C-2AB2-0D114885AC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8798" y="87704"/>
            <a:ext cx="2198690" cy="2198690"/>
          </a:xfrm>
          <a:prstGeom prst="rect">
            <a:avLst/>
          </a:prstGeom>
        </p:spPr>
      </p:pic>
    </p:spTree>
    <p:extLst>
      <p:ext uri="{BB962C8B-B14F-4D97-AF65-F5344CB8AC3E}">
        <p14:creationId xmlns:p14="http://schemas.microsoft.com/office/powerpoint/2010/main" val="444433332"/>
      </p:ext>
    </p:extLst>
  </p:cSld>
  <p:clrMapOvr>
    <a:overrideClrMapping bg1="dk1" tx1="lt1" bg2="dk2" tx2="lt2" accent1="accent1" accent2="accent2" accent3="accent3" accent4="accent4" accent5="accent5" accent6="accent6" hlink="hlink" folHlink="folHlink"/>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uote &amp; Picture">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2330450" y="1765929"/>
            <a:ext cx="3584575" cy="3190246"/>
          </a:xfrm>
          <a:prstGeom prst="rect">
            <a:avLst/>
          </a:prstGeom>
        </p:spPr>
        <p:txBody>
          <a:bodyPr anchor="t">
            <a:normAutofit/>
          </a:bodyPr>
          <a:lstStyle>
            <a:lvl1pPr algn="l">
              <a:defRPr sz="4000"/>
            </a:lvl1pPr>
          </a:lstStyle>
          <a:p>
            <a:r>
              <a:rPr lang="en-GB" dirty="0"/>
              <a:t>Click to add quote</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2329200" y="5200875"/>
            <a:ext cx="3585826" cy="184558"/>
          </a:xfrm>
          <a:prstGeom prst="rect">
            <a:avLst/>
          </a:prstGeom>
        </p:spPr>
        <p:txBody>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 Click to add name, source etc.</a:t>
            </a:r>
          </a:p>
        </p:txBody>
      </p:sp>
      <p:sp>
        <p:nvSpPr>
          <p:cNvPr id="13" name="Date Placeholder 12">
            <a:extLst>
              <a:ext uri="{FF2B5EF4-FFF2-40B4-BE49-F238E27FC236}">
                <a16:creationId xmlns:a16="http://schemas.microsoft.com/office/drawing/2014/main" id="{D247D8A8-669F-FA49-BC13-9BB4FD898E59}"/>
              </a:ext>
            </a:extLst>
          </p:cNvPr>
          <p:cNvSpPr>
            <a:spLocks noGrp="1"/>
          </p:cNvSpPr>
          <p:nvPr>
            <p:ph type="dt" sz="half" idx="10"/>
          </p:nvPr>
        </p:nvSpPr>
        <p:spPr/>
        <p:txBody>
          <a:bodyPr/>
          <a:lstStyle/>
          <a:p>
            <a:fld id="{B111B9DF-0B28-4323-B40A-A702D0B5FDBA}" type="datetime4">
              <a:rPr lang="en-GB" smtClean="0"/>
              <a:t>03 January 2025</a:t>
            </a:fld>
            <a:endParaRPr lang="en-GB" dirty="0"/>
          </a:p>
        </p:txBody>
      </p:sp>
      <p:sp>
        <p:nvSpPr>
          <p:cNvPr id="14" name="Footer Placeholder 13">
            <a:extLst>
              <a:ext uri="{FF2B5EF4-FFF2-40B4-BE49-F238E27FC236}">
                <a16:creationId xmlns:a16="http://schemas.microsoft.com/office/drawing/2014/main" id="{697C8AEF-A5BD-BC24-1951-C990C929C14D}"/>
              </a:ext>
            </a:extLst>
          </p:cNvPr>
          <p:cNvSpPr>
            <a:spLocks noGrp="1"/>
          </p:cNvSpPr>
          <p:nvPr>
            <p:ph type="ftr" sz="quarter" idx="11"/>
          </p:nvPr>
        </p:nvSpPr>
        <p:spPr/>
        <p:txBody>
          <a:bodyPr/>
          <a:lstStyle/>
          <a:p>
            <a:endParaRPr lang="en-GB" dirty="0"/>
          </a:p>
        </p:txBody>
      </p:sp>
      <p:sp>
        <p:nvSpPr>
          <p:cNvPr id="15" name="Slide Number Placeholder 14">
            <a:extLst>
              <a:ext uri="{FF2B5EF4-FFF2-40B4-BE49-F238E27FC236}">
                <a16:creationId xmlns:a16="http://schemas.microsoft.com/office/drawing/2014/main" id="{1B9B6436-CC25-EB6B-4663-EF17AAF5DD31}"/>
              </a:ext>
            </a:extLst>
          </p:cNvPr>
          <p:cNvSpPr>
            <a:spLocks noGrp="1"/>
          </p:cNvSpPr>
          <p:nvPr>
            <p:ph type="sldNum" sz="quarter" idx="12"/>
          </p:nvPr>
        </p:nvSpPr>
        <p:spPr/>
        <p:txBody>
          <a:bodyPr/>
          <a:lstStyle/>
          <a:p>
            <a:fld id="{23AA811B-2EBD-4900-905E-5BE206449611}" type="slidenum">
              <a:rPr lang="en-GB" smtClean="0"/>
              <a:pPr/>
              <a:t>‹#›</a:t>
            </a:fld>
            <a:endParaRPr lang="en-GB" dirty="0"/>
          </a:p>
        </p:txBody>
      </p:sp>
      <p:sp>
        <p:nvSpPr>
          <p:cNvPr id="6" name="Picture Placeholder 5">
            <a:extLst>
              <a:ext uri="{FF2B5EF4-FFF2-40B4-BE49-F238E27FC236}">
                <a16:creationId xmlns:a16="http://schemas.microsoft.com/office/drawing/2014/main" id="{AAF1B289-46CE-80D1-A876-A21E3ECC1041}"/>
              </a:ext>
            </a:extLst>
          </p:cNvPr>
          <p:cNvSpPr>
            <a:spLocks noGrp="1"/>
          </p:cNvSpPr>
          <p:nvPr>
            <p:ph type="pic" sz="quarter" idx="13"/>
          </p:nvPr>
        </p:nvSpPr>
        <p:spPr>
          <a:xfrm>
            <a:off x="6276975" y="1765929"/>
            <a:ext cx="3584575" cy="3619504"/>
          </a:xfrm>
        </p:spPr>
        <p:txBody>
          <a:bodyPr tIns="144000">
            <a:normAutofit/>
          </a:bodyPr>
          <a:lstStyle>
            <a:lvl1pPr marL="0" indent="0" algn="ctr">
              <a:buNone/>
              <a:defRPr sz="1600"/>
            </a:lvl1pPr>
          </a:lstStyle>
          <a:p>
            <a:r>
              <a:rPr lang="sv-SE"/>
              <a:t>Klicka på ikonen för att lägga till en bild</a:t>
            </a:r>
            <a:endParaRPr lang="en-US"/>
          </a:p>
        </p:txBody>
      </p:sp>
      <p:pic>
        <p:nvPicPr>
          <p:cNvPr id="5" name="Graphic 4" descr="Open quotation mark with solid fill">
            <a:extLst>
              <a:ext uri="{FF2B5EF4-FFF2-40B4-BE49-F238E27FC236}">
                <a16:creationId xmlns:a16="http://schemas.microsoft.com/office/drawing/2014/main" id="{9AD19EBB-015A-39D6-7F13-48E41DE913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8798" y="87704"/>
            <a:ext cx="2198690" cy="2198690"/>
          </a:xfrm>
          <a:prstGeom prst="rect">
            <a:avLst/>
          </a:prstGeom>
        </p:spPr>
      </p:pic>
    </p:spTree>
    <p:extLst>
      <p:ext uri="{BB962C8B-B14F-4D97-AF65-F5344CB8AC3E}">
        <p14:creationId xmlns:p14="http://schemas.microsoft.com/office/powerpoint/2010/main" val="2740485888"/>
      </p:ext>
    </p:extLst>
  </p:cSld>
  <p:clrMapOvr>
    <a:overrideClrMapping bg1="lt1" tx1="dk1" bg2="lt2" tx2="dk2" accent1="accent1" accent2="accent2" accent3="accent3" accent4="accent4" accent5="accent5" accent6="accent6" hlink="hlink" folHlink="folHlink"/>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ransforming society together (picture)">
    <p:spTree>
      <p:nvGrpSpPr>
        <p:cNvPr id="1" name=""/>
        <p:cNvGrpSpPr/>
        <p:nvPr/>
      </p:nvGrpSpPr>
      <p:grpSpPr>
        <a:xfrm>
          <a:off x="0" y="0"/>
          <a:ext cx="0" cy="0"/>
          <a:chOff x="0" y="0"/>
          <a:chExt cx="0" cy="0"/>
        </a:xfrm>
      </p:grpSpPr>
      <p:pic>
        <p:nvPicPr>
          <p:cNvPr id="2" name="Bildobjekt 3" descr="En bild som visar utomhus, himmel, moln, gräs&#10;&#10;Automatiskt genererad beskrivning">
            <a:extLst>
              <a:ext uri="{FF2B5EF4-FFF2-40B4-BE49-F238E27FC236}">
                <a16:creationId xmlns:a16="http://schemas.microsoft.com/office/drawing/2014/main" id="{86A29671-B3E7-6CFE-427E-C19F93F705A4}"/>
              </a:ext>
            </a:extLst>
          </p:cNvPr>
          <p:cNvPicPr>
            <a:picLocks noChangeAspect="1"/>
          </p:cNvPicPr>
          <p:nvPr/>
        </p:nvPicPr>
        <p:blipFill rotWithShape="1">
          <a:blip r:embed="rId2">
            <a:extLst>
              <a:ext uri="{28A0092B-C50C-407E-A947-70E740481C1C}">
                <a14:useLocalDpi xmlns:a14="http://schemas.microsoft.com/office/drawing/2010/main" val="0"/>
              </a:ext>
            </a:extLst>
          </a:blip>
          <a:srcRect r="6016" b="20622"/>
          <a:stretch/>
        </p:blipFill>
        <p:spPr>
          <a:xfrm>
            <a:off x="0" y="0"/>
            <a:ext cx="12192000" cy="6858000"/>
          </a:xfrm>
          <a:prstGeom prst="rect">
            <a:avLst/>
          </a:prstGeom>
        </p:spPr>
      </p:pic>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a:xfrm>
            <a:off x="358775" y="6858000"/>
            <a:ext cx="2598738" cy="0"/>
          </a:xfrm>
        </p:spPr>
        <p:txBody>
          <a:bodyPr/>
          <a:lstStyle>
            <a:lvl1pPr>
              <a:defRPr sz="100">
                <a:solidFill>
                  <a:schemeClr val="tx1">
                    <a:lumMod val="65000"/>
                    <a:lumOff val="35000"/>
                    <a:alpha val="0"/>
                  </a:schemeClr>
                </a:solidFill>
              </a:defRPr>
            </a:lvl1pPr>
          </a:lstStyle>
          <a:p>
            <a:fld id="{B111B9DF-0B28-4323-B40A-A702D0B5FDBA}" type="datetime4">
              <a:rPr lang="en-GB" smtClean="0"/>
              <a:t>03 January 2025</a:t>
            </a:fld>
            <a:endParaRPr lang="en-GB" dirty="0"/>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a:xfrm>
            <a:off x="3317875" y="6858000"/>
            <a:ext cx="5554662" cy="0"/>
          </a:xfrm>
        </p:spPr>
        <p:txBody>
          <a:bodyPr/>
          <a:lstStyle>
            <a:lvl1pPr>
              <a:defRPr sz="100">
                <a:solidFill>
                  <a:schemeClr val="tx1">
                    <a:lumMod val="65000"/>
                    <a:lumOff val="35000"/>
                    <a:alpha val="0"/>
                  </a:schemeClr>
                </a:solidFill>
              </a:defRPr>
            </a:lvl1pPr>
          </a:lstStyle>
          <a:p>
            <a:endParaRPr lang="en-GB" dirty="0"/>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a:xfrm>
            <a:off x="360362" y="6858000"/>
            <a:ext cx="754063" cy="0"/>
          </a:xfrm>
        </p:spPr>
        <p:txBody>
          <a:bodyPr/>
          <a:lstStyle>
            <a:lvl1pPr>
              <a:defRPr sz="100">
                <a:solidFill>
                  <a:schemeClr val="tx1">
                    <a:lumMod val="65000"/>
                    <a:lumOff val="35000"/>
                    <a:alpha val="0"/>
                  </a:schemeClr>
                </a:solidFill>
              </a:defRPr>
            </a:lvl1pPr>
          </a:lstStyle>
          <a:p>
            <a:fld id="{23AA811B-2EBD-4900-905E-5BE206449611}" type="slidenum">
              <a:rPr lang="en-GB" smtClean="0"/>
              <a:pPr/>
              <a:t>‹#›</a:t>
            </a:fld>
            <a:endParaRPr lang="en-GB" dirty="0"/>
          </a:p>
        </p:txBody>
      </p:sp>
      <p:pic>
        <p:nvPicPr>
          <p:cNvPr id="7" name="Graphic 7">
            <a:extLst>
              <a:ext uri="{FF2B5EF4-FFF2-40B4-BE49-F238E27FC236}">
                <a16:creationId xmlns:a16="http://schemas.microsoft.com/office/drawing/2014/main" id="{90C03CC7-D738-C1B0-6ED5-E796C1BB07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25947" y="418773"/>
            <a:ext cx="1806482" cy="525661"/>
          </a:xfrm>
          <a:prstGeom prst="rect">
            <a:avLst/>
          </a:prstGeom>
        </p:spPr>
      </p:pic>
      <p:sp>
        <p:nvSpPr>
          <p:cNvPr id="3" name="TextBox 2">
            <a:extLst>
              <a:ext uri="{FF2B5EF4-FFF2-40B4-BE49-F238E27FC236}">
                <a16:creationId xmlns:a16="http://schemas.microsoft.com/office/drawing/2014/main" id="{6CE481A4-3C44-9492-52B9-C6091A42D7FD}"/>
              </a:ext>
            </a:extLst>
          </p:cNvPr>
          <p:cNvSpPr txBox="1"/>
          <p:nvPr/>
        </p:nvSpPr>
        <p:spPr>
          <a:xfrm>
            <a:off x="3562350" y="1141530"/>
            <a:ext cx="7531200" cy="2250616"/>
          </a:xfrm>
          <a:prstGeom prst="rect">
            <a:avLst/>
          </a:prstGeom>
          <a:noFill/>
        </p:spPr>
        <p:txBody>
          <a:bodyPr wrap="square" lIns="0" tIns="0" rIns="0" bIns="0" rtlCol="0">
            <a:spAutoFit/>
          </a:bodyPr>
          <a:lstStyle/>
          <a:p>
            <a:pPr algn="l">
              <a:lnSpc>
                <a:spcPct val="75000"/>
              </a:lnSpc>
            </a:pPr>
            <a:r>
              <a:rPr lang="en-GB" sz="6500" spc="-40" baseline="0" dirty="0">
                <a:solidFill>
                  <a:schemeClr val="bg1"/>
                </a:solidFill>
                <a:cs typeface="Arial" panose="020B0604020202020204" pitchFamily="34" charset="0"/>
              </a:rPr>
              <a:t>Transforming</a:t>
            </a:r>
          </a:p>
          <a:p>
            <a:pPr algn="l">
              <a:lnSpc>
                <a:spcPct val="75000"/>
              </a:lnSpc>
            </a:pPr>
            <a:r>
              <a:rPr lang="en-GB" sz="6500" spc="-40" baseline="0" dirty="0">
                <a:solidFill>
                  <a:schemeClr val="bg1"/>
                </a:solidFill>
                <a:cs typeface="Arial" panose="020B0604020202020204" pitchFamily="34" charset="0"/>
              </a:rPr>
              <a:t>society</a:t>
            </a:r>
          </a:p>
          <a:p>
            <a:pPr algn="l">
              <a:lnSpc>
                <a:spcPct val="75000"/>
              </a:lnSpc>
            </a:pPr>
            <a:r>
              <a:rPr lang="en-GB" sz="6500" spc="-40" baseline="0" dirty="0">
                <a:solidFill>
                  <a:schemeClr val="bg1"/>
                </a:solidFill>
                <a:cs typeface="Arial" panose="020B0604020202020204" pitchFamily="34" charset="0"/>
              </a:rPr>
              <a:t>together</a:t>
            </a:r>
          </a:p>
        </p:txBody>
      </p:sp>
    </p:spTree>
    <p:extLst>
      <p:ext uri="{BB962C8B-B14F-4D97-AF65-F5344CB8AC3E}">
        <p14:creationId xmlns:p14="http://schemas.microsoft.com/office/powerpoint/2010/main" val="1248591377"/>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ransforming society together (green)">
    <p:bg>
      <p:bgPr>
        <a:solidFill>
          <a:schemeClr val="accent3"/>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a:xfrm>
            <a:off x="358775" y="6858000"/>
            <a:ext cx="2598738" cy="0"/>
          </a:xfrm>
        </p:spPr>
        <p:txBody>
          <a:bodyPr/>
          <a:lstStyle>
            <a:lvl1pPr>
              <a:defRPr sz="100">
                <a:solidFill>
                  <a:schemeClr val="tx1">
                    <a:lumMod val="65000"/>
                    <a:lumOff val="35000"/>
                    <a:alpha val="0"/>
                  </a:schemeClr>
                </a:solidFill>
              </a:defRPr>
            </a:lvl1pPr>
          </a:lstStyle>
          <a:p>
            <a:fld id="{B111B9DF-0B28-4323-B40A-A702D0B5FDBA}" type="datetime4">
              <a:rPr lang="en-GB" smtClean="0"/>
              <a:t>03 January 2025</a:t>
            </a:fld>
            <a:endParaRPr lang="en-GB" dirty="0"/>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a:xfrm>
            <a:off x="3317875" y="6858000"/>
            <a:ext cx="5554662" cy="0"/>
          </a:xfrm>
        </p:spPr>
        <p:txBody>
          <a:bodyPr/>
          <a:lstStyle>
            <a:lvl1pPr>
              <a:defRPr sz="100">
                <a:solidFill>
                  <a:schemeClr val="tx1">
                    <a:lumMod val="65000"/>
                    <a:lumOff val="35000"/>
                    <a:alpha val="0"/>
                  </a:schemeClr>
                </a:solidFill>
              </a:defRPr>
            </a:lvl1pPr>
          </a:lstStyle>
          <a:p>
            <a:endParaRPr lang="en-GB" dirty="0"/>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a:xfrm>
            <a:off x="360362" y="6858000"/>
            <a:ext cx="754063" cy="0"/>
          </a:xfrm>
        </p:spPr>
        <p:txBody>
          <a:bodyPr/>
          <a:lstStyle>
            <a:lvl1pPr>
              <a:defRPr sz="100">
                <a:solidFill>
                  <a:schemeClr val="tx1">
                    <a:lumMod val="65000"/>
                    <a:lumOff val="35000"/>
                    <a:alpha val="0"/>
                  </a:schemeClr>
                </a:solidFill>
              </a:defRPr>
            </a:lvl1pPr>
          </a:lstStyle>
          <a:p>
            <a:fld id="{23AA811B-2EBD-4900-905E-5BE206449611}" type="slidenum">
              <a:rPr lang="en-GB" smtClean="0"/>
              <a:pPr/>
              <a:t>‹#›</a:t>
            </a:fld>
            <a:endParaRPr lang="en-GB" dirty="0"/>
          </a:p>
        </p:txBody>
      </p:sp>
      <p:pic>
        <p:nvPicPr>
          <p:cNvPr id="7" name="Graphic 7">
            <a:extLst>
              <a:ext uri="{FF2B5EF4-FFF2-40B4-BE49-F238E27FC236}">
                <a16:creationId xmlns:a16="http://schemas.microsoft.com/office/drawing/2014/main" id="{90C03CC7-D738-C1B0-6ED5-E796C1BB07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25947" y="418773"/>
            <a:ext cx="1806482" cy="525661"/>
          </a:xfrm>
          <a:prstGeom prst="rect">
            <a:avLst/>
          </a:prstGeom>
        </p:spPr>
      </p:pic>
      <p:sp>
        <p:nvSpPr>
          <p:cNvPr id="36" name="TextBox 35">
            <a:extLst>
              <a:ext uri="{FF2B5EF4-FFF2-40B4-BE49-F238E27FC236}">
                <a16:creationId xmlns:a16="http://schemas.microsoft.com/office/drawing/2014/main" id="{B5058B66-2E19-B2AC-1B56-D04BF052443E}"/>
              </a:ext>
            </a:extLst>
          </p:cNvPr>
          <p:cNvSpPr txBox="1"/>
          <p:nvPr/>
        </p:nvSpPr>
        <p:spPr>
          <a:xfrm>
            <a:off x="1341337" y="2200518"/>
            <a:ext cx="7531200" cy="2596865"/>
          </a:xfrm>
          <a:prstGeom prst="rect">
            <a:avLst/>
          </a:prstGeom>
          <a:noFill/>
        </p:spPr>
        <p:txBody>
          <a:bodyPr wrap="square" lIns="0" tIns="0" rIns="0" bIns="0" rtlCol="0">
            <a:spAutoFit/>
          </a:bodyPr>
          <a:lstStyle/>
          <a:p>
            <a:pPr algn="l">
              <a:lnSpc>
                <a:spcPct val="75000"/>
              </a:lnSpc>
            </a:pPr>
            <a:r>
              <a:rPr lang="en-GB" sz="7500" spc="-40" baseline="0" dirty="0">
                <a:solidFill>
                  <a:schemeClr val="tx1"/>
                </a:solidFill>
                <a:cs typeface="Arial" panose="020B0604020202020204" pitchFamily="34" charset="0"/>
              </a:rPr>
              <a:t>Transforming</a:t>
            </a:r>
          </a:p>
          <a:p>
            <a:pPr algn="l">
              <a:lnSpc>
                <a:spcPct val="75000"/>
              </a:lnSpc>
            </a:pPr>
            <a:r>
              <a:rPr lang="en-GB" sz="7500" spc="-40" baseline="0" dirty="0">
                <a:solidFill>
                  <a:schemeClr val="tx1"/>
                </a:solidFill>
                <a:cs typeface="Arial" panose="020B0604020202020204" pitchFamily="34" charset="0"/>
              </a:rPr>
              <a:t>society</a:t>
            </a:r>
          </a:p>
          <a:p>
            <a:pPr algn="l">
              <a:lnSpc>
                <a:spcPct val="75000"/>
              </a:lnSpc>
            </a:pPr>
            <a:r>
              <a:rPr lang="en-GB" sz="7500" spc="-40" baseline="0" dirty="0">
                <a:solidFill>
                  <a:schemeClr val="tx1"/>
                </a:solidFill>
                <a:cs typeface="Arial" panose="020B0604020202020204" pitchFamily="34" charset="0"/>
              </a:rPr>
              <a:t>together</a:t>
            </a:r>
          </a:p>
        </p:txBody>
      </p:sp>
    </p:spTree>
    <p:extLst>
      <p:ext uri="{BB962C8B-B14F-4D97-AF65-F5344CB8AC3E}">
        <p14:creationId xmlns:p14="http://schemas.microsoft.com/office/powerpoint/2010/main" val="501353604"/>
      </p:ext>
    </p:extLst>
  </p:cSld>
  <p:clrMapOvr>
    <a:overrideClrMapping bg1="lt1" tx1="dk1" bg2="lt2" tx2="dk2" accent1="accent1" accent2="accent2" accent3="accent3" accent4="accent4" accent5="accent5" accent6="accent6" hlink="hlink" folHlink="folHlink"/>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Final page (grey)">
    <p:bg>
      <p:bgPr>
        <a:solidFill>
          <a:schemeClr val="bg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93CC65-68EC-87E3-901D-F2AA70168CAD}"/>
              </a:ext>
            </a:extLst>
          </p:cNvPr>
          <p:cNvSpPr>
            <a:spLocks noGrp="1"/>
          </p:cNvSpPr>
          <p:nvPr>
            <p:ph type="dt" sz="half" idx="10"/>
          </p:nvPr>
        </p:nvSpPr>
        <p:spPr>
          <a:xfrm>
            <a:off x="358775" y="6858000"/>
            <a:ext cx="2598738" cy="0"/>
          </a:xfrm>
        </p:spPr>
        <p:txBody>
          <a:bodyPr/>
          <a:lstStyle>
            <a:lvl1pPr>
              <a:defRPr sz="100">
                <a:solidFill>
                  <a:schemeClr val="tx1">
                    <a:lumMod val="65000"/>
                    <a:lumOff val="35000"/>
                    <a:alpha val="0"/>
                  </a:schemeClr>
                </a:solidFill>
              </a:defRPr>
            </a:lvl1pPr>
          </a:lstStyle>
          <a:p>
            <a:fld id="{B111B9DF-0B28-4323-B40A-A702D0B5FDBA}" type="datetime4">
              <a:rPr lang="en-GB" smtClean="0"/>
              <a:t>03 January 2025</a:t>
            </a:fld>
            <a:endParaRPr lang="en-GB" dirty="0"/>
          </a:p>
        </p:txBody>
      </p:sp>
      <p:sp>
        <p:nvSpPr>
          <p:cNvPr id="3" name="Footer Placeholder 2">
            <a:extLst>
              <a:ext uri="{FF2B5EF4-FFF2-40B4-BE49-F238E27FC236}">
                <a16:creationId xmlns:a16="http://schemas.microsoft.com/office/drawing/2014/main" id="{611CD136-1186-18DF-03E1-7202B4E1AEEE}"/>
              </a:ext>
            </a:extLst>
          </p:cNvPr>
          <p:cNvSpPr>
            <a:spLocks noGrp="1"/>
          </p:cNvSpPr>
          <p:nvPr>
            <p:ph type="ftr" sz="quarter" idx="11"/>
          </p:nvPr>
        </p:nvSpPr>
        <p:spPr>
          <a:xfrm>
            <a:off x="3317875" y="6858000"/>
            <a:ext cx="5554662" cy="0"/>
          </a:xfrm>
        </p:spPr>
        <p:txBody>
          <a:bodyPr/>
          <a:lstStyle>
            <a:lvl1pPr>
              <a:defRPr sz="100">
                <a:solidFill>
                  <a:schemeClr val="tx1">
                    <a:lumMod val="65000"/>
                    <a:lumOff val="35000"/>
                    <a:alpha val="0"/>
                  </a:schemeClr>
                </a:solidFill>
              </a:defRPr>
            </a:lvl1pPr>
          </a:lstStyle>
          <a:p>
            <a:endParaRPr lang="en-GB" dirty="0"/>
          </a:p>
        </p:txBody>
      </p:sp>
      <p:sp>
        <p:nvSpPr>
          <p:cNvPr id="4" name="Slide Number Placeholder 3">
            <a:extLst>
              <a:ext uri="{FF2B5EF4-FFF2-40B4-BE49-F238E27FC236}">
                <a16:creationId xmlns:a16="http://schemas.microsoft.com/office/drawing/2014/main" id="{5D2C2AE7-DB24-CD8D-F9F9-BBB399800A45}"/>
              </a:ext>
            </a:extLst>
          </p:cNvPr>
          <p:cNvSpPr>
            <a:spLocks noGrp="1"/>
          </p:cNvSpPr>
          <p:nvPr>
            <p:ph type="sldNum" sz="quarter" idx="12"/>
          </p:nvPr>
        </p:nvSpPr>
        <p:spPr>
          <a:xfrm>
            <a:off x="360362" y="6858000"/>
            <a:ext cx="754063" cy="0"/>
          </a:xfrm>
        </p:spPr>
        <p:txBody>
          <a:bodyPr/>
          <a:lstStyle>
            <a:lvl1pPr>
              <a:defRPr sz="100">
                <a:solidFill>
                  <a:schemeClr val="tx1">
                    <a:lumMod val="65000"/>
                    <a:lumOff val="35000"/>
                    <a:alpha val="0"/>
                  </a:schemeClr>
                </a:solidFill>
              </a:defRPr>
            </a:lvl1pPr>
          </a:lstStyle>
          <a:p>
            <a:fld id="{23AA811B-2EBD-4900-905E-5BE206449611}" type="slidenum">
              <a:rPr lang="en-GB" smtClean="0"/>
              <a:pPr/>
              <a:t>‹#›</a:t>
            </a:fld>
            <a:endParaRPr lang="en-GB" dirty="0"/>
          </a:p>
        </p:txBody>
      </p:sp>
      <p:pic>
        <p:nvPicPr>
          <p:cNvPr id="5" name="Graphic 7">
            <a:extLst>
              <a:ext uri="{FF2B5EF4-FFF2-40B4-BE49-F238E27FC236}">
                <a16:creationId xmlns:a16="http://schemas.microsoft.com/office/drawing/2014/main" id="{93EFE062-82BC-D8C6-48B5-2538434DEE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01600" y="2555653"/>
            <a:ext cx="3988800" cy="1160685"/>
          </a:xfrm>
          <a:prstGeom prst="rect">
            <a:avLst/>
          </a:prstGeom>
        </p:spPr>
      </p:pic>
    </p:spTree>
    <p:extLst>
      <p:ext uri="{BB962C8B-B14F-4D97-AF65-F5344CB8AC3E}">
        <p14:creationId xmlns:p14="http://schemas.microsoft.com/office/powerpoint/2010/main" val="592502665"/>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Final page (dark grey)">
    <p:bg>
      <p:bgPr>
        <a:solidFill>
          <a:srgbClr val="575656"/>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93CC65-68EC-87E3-901D-F2AA70168CAD}"/>
              </a:ext>
            </a:extLst>
          </p:cNvPr>
          <p:cNvSpPr>
            <a:spLocks noGrp="1"/>
          </p:cNvSpPr>
          <p:nvPr>
            <p:ph type="dt" sz="half" idx="10"/>
          </p:nvPr>
        </p:nvSpPr>
        <p:spPr>
          <a:xfrm>
            <a:off x="358775" y="6858000"/>
            <a:ext cx="2598738" cy="0"/>
          </a:xfrm>
        </p:spPr>
        <p:txBody>
          <a:bodyPr/>
          <a:lstStyle>
            <a:lvl1pPr>
              <a:defRPr sz="100">
                <a:solidFill>
                  <a:schemeClr val="tx1">
                    <a:lumMod val="65000"/>
                    <a:lumOff val="35000"/>
                    <a:alpha val="0"/>
                  </a:schemeClr>
                </a:solidFill>
              </a:defRPr>
            </a:lvl1pPr>
          </a:lstStyle>
          <a:p>
            <a:fld id="{B111B9DF-0B28-4323-B40A-A702D0B5FDBA}" type="datetime4">
              <a:rPr lang="en-GB" smtClean="0"/>
              <a:t>03 January 2025</a:t>
            </a:fld>
            <a:endParaRPr lang="en-GB" dirty="0"/>
          </a:p>
        </p:txBody>
      </p:sp>
      <p:sp>
        <p:nvSpPr>
          <p:cNvPr id="3" name="Footer Placeholder 2">
            <a:extLst>
              <a:ext uri="{FF2B5EF4-FFF2-40B4-BE49-F238E27FC236}">
                <a16:creationId xmlns:a16="http://schemas.microsoft.com/office/drawing/2014/main" id="{611CD136-1186-18DF-03E1-7202B4E1AEEE}"/>
              </a:ext>
            </a:extLst>
          </p:cNvPr>
          <p:cNvSpPr>
            <a:spLocks noGrp="1"/>
          </p:cNvSpPr>
          <p:nvPr>
            <p:ph type="ftr" sz="quarter" idx="11"/>
          </p:nvPr>
        </p:nvSpPr>
        <p:spPr>
          <a:xfrm>
            <a:off x="3317875" y="6858000"/>
            <a:ext cx="5554662" cy="0"/>
          </a:xfrm>
        </p:spPr>
        <p:txBody>
          <a:bodyPr/>
          <a:lstStyle>
            <a:lvl1pPr>
              <a:defRPr sz="100">
                <a:solidFill>
                  <a:schemeClr val="tx1">
                    <a:lumMod val="65000"/>
                    <a:lumOff val="35000"/>
                    <a:alpha val="0"/>
                  </a:schemeClr>
                </a:solidFill>
              </a:defRPr>
            </a:lvl1pPr>
          </a:lstStyle>
          <a:p>
            <a:endParaRPr lang="en-GB" dirty="0"/>
          </a:p>
        </p:txBody>
      </p:sp>
      <p:sp>
        <p:nvSpPr>
          <p:cNvPr id="4" name="Slide Number Placeholder 3">
            <a:extLst>
              <a:ext uri="{FF2B5EF4-FFF2-40B4-BE49-F238E27FC236}">
                <a16:creationId xmlns:a16="http://schemas.microsoft.com/office/drawing/2014/main" id="{5D2C2AE7-DB24-CD8D-F9F9-BBB399800A45}"/>
              </a:ext>
            </a:extLst>
          </p:cNvPr>
          <p:cNvSpPr>
            <a:spLocks noGrp="1"/>
          </p:cNvSpPr>
          <p:nvPr>
            <p:ph type="sldNum" sz="quarter" idx="12"/>
          </p:nvPr>
        </p:nvSpPr>
        <p:spPr>
          <a:xfrm>
            <a:off x="360362" y="6858000"/>
            <a:ext cx="754063" cy="0"/>
          </a:xfrm>
        </p:spPr>
        <p:txBody>
          <a:bodyPr/>
          <a:lstStyle>
            <a:lvl1pPr>
              <a:defRPr sz="100">
                <a:solidFill>
                  <a:schemeClr val="tx1">
                    <a:lumMod val="65000"/>
                    <a:lumOff val="35000"/>
                    <a:alpha val="0"/>
                  </a:schemeClr>
                </a:solidFill>
              </a:defRPr>
            </a:lvl1pPr>
          </a:lstStyle>
          <a:p>
            <a:fld id="{23AA811B-2EBD-4900-905E-5BE206449611}" type="slidenum">
              <a:rPr lang="en-GB" smtClean="0"/>
              <a:pPr/>
              <a:t>‹#›</a:t>
            </a:fld>
            <a:endParaRPr lang="en-GB" dirty="0"/>
          </a:p>
        </p:txBody>
      </p:sp>
      <p:pic>
        <p:nvPicPr>
          <p:cNvPr id="5" name="Graphic 7">
            <a:extLst>
              <a:ext uri="{FF2B5EF4-FFF2-40B4-BE49-F238E27FC236}">
                <a16:creationId xmlns:a16="http://schemas.microsoft.com/office/drawing/2014/main" id="{93EFE062-82BC-D8C6-48B5-2538434DEE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01600" y="2555653"/>
            <a:ext cx="3988800" cy="1160685"/>
          </a:xfrm>
          <a:prstGeom prst="rect">
            <a:avLst/>
          </a:prstGeom>
        </p:spPr>
      </p:pic>
    </p:spTree>
    <p:extLst>
      <p:ext uri="{BB962C8B-B14F-4D97-AF65-F5344CB8AC3E}">
        <p14:creationId xmlns:p14="http://schemas.microsoft.com/office/powerpoint/2010/main" val="330268501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grey)">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2330450" y="1686560"/>
            <a:ext cx="7531200" cy="3139439"/>
          </a:xfrm>
          <a:prstGeom prst="rect">
            <a:avLst/>
          </a:prstGeom>
        </p:spPr>
        <p:txBody>
          <a:bodyPr anchor="t">
            <a:noAutofit/>
          </a:bodyPr>
          <a:lstStyle>
            <a:lvl1pPr algn="l">
              <a:defRPr sz="8000"/>
            </a:lvl1pPr>
          </a:lstStyle>
          <a:p>
            <a:r>
              <a:rPr lang="sv-SE"/>
              <a:t>Klicka här för att ändra mall för rubrikformat</a:t>
            </a:r>
            <a:endParaRPr lang="en-GB" dirty="0"/>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2329200" y="5058000"/>
            <a:ext cx="7531200" cy="899888"/>
          </a:xfrm>
          <a:prstGeom prst="rect">
            <a:avLst/>
          </a:prstGeo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GB" dirty="0"/>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a:xfrm>
            <a:off x="358775" y="6858000"/>
            <a:ext cx="2598738" cy="0"/>
          </a:xfrm>
        </p:spPr>
        <p:txBody>
          <a:bodyPr/>
          <a:lstStyle>
            <a:lvl1pPr>
              <a:defRPr sz="100">
                <a:solidFill>
                  <a:schemeClr val="tx1">
                    <a:lumMod val="65000"/>
                    <a:lumOff val="35000"/>
                    <a:alpha val="0"/>
                  </a:schemeClr>
                </a:solidFill>
              </a:defRPr>
            </a:lvl1pPr>
          </a:lstStyle>
          <a:p>
            <a:fld id="{B111B9DF-0B28-4323-B40A-A702D0B5FDBA}" type="datetime4">
              <a:rPr lang="en-GB" smtClean="0"/>
              <a:t>03 January 2025</a:t>
            </a:fld>
            <a:endParaRPr lang="en-GB" dirty="0"/>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a:xfrm>
            <a:off x="3317875" y="6858000"/>
            <a:ext cx="5554662" cy="0"/>
          </a:xfrm>
        </p:spPr>
        <p:txBody>
          <a:bodyPr/>
          <a:lstStyle>
            <a:lvl1pPr>
              <a:defRPr sz="100">
                <a:solidFill>
                  <a:schemeClr val="tx1">
                    <a:lumMod val="65000"/>
                    <a:lumOff val="35000"/>
                    <a:alpha val="0"/>
                  </a:schemeClr>
                </a:solidFill>
              </a:defRPr>
            </a:lvl1pPr>
          </a:lstStyle>
          <a:p>
            <a:endParaRPr lang="en-GB" dirty="0"/>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a:xfrm>
            <a:off x="360362" y="6858000"/>
            <a:ext cx="754063" cy="0"/>
          </a:xfrm>
        </p:spPr>
        <p:txBody>
          <a:bodyPr/>
          <a:lstStyle>
            <a:lvl1pPr>
              <a:defRPr sz="100">
                <a:solidFill>
                  <a:schemeClr val="tx1">
                    <a:lumMod val="65000"/>
                    <a:lumOff val="35000"/>
                    <a:alpha val="0"/>
                  </a:schemeClr>
                </a:solidFill>
              </a:defRPr>
            </a:lvl1pPr>
          </a:lstStyle>
          <a:p>
            <a:fld id="{23AA811B-2EBD-4900-905E-5BE206449611}" type="slidenum">
              <a:rPr lang="en-GB" smtClean="0"/>
              <a:pPr/>
              <a:t>‹#›</a:t>
            </a:fld>
            <a:endParaRPr lang="en-GB" dirty="0"/>
          </a:p>
        </p:txBody>
      </p:sp>
      <p:pic>
        <p:nvPicPr>
          <p:cNvPr id="7" name="Graphic 7">
            <a:extLst>
              <a:ext uri="{FF2B5EF4-FFF2-40B4-BE49-F238E27FC236}">
                <a16:creationId xmlns:a16="http://schemas.microsoft.com/office/drawing/2014/main" id="{90C03CC7-D738-C1B0-6ED5-E796C1BB07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25947" y="418773"/>
            <a:ext cx="1806482" cy="525661"/>
          </a:xfrm>
          <a:prstGeom prst="rect">
            <a:avLst/>
          </a:prstGeom>
        </p:spPr>
      </p:pic>
    </p:spTree>
    <p:extLst>
      <p:ext uri="{BB962C8B-B14F-4D97-AF65-F5344CB8AC3E}">
        <p14:creationId xmlns:p14="http://schemas.microsoft.com/office/powerpoint/2010/main" val="3625640810"/>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Final page (green)">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93CC65-68EC-87E3-901D-F2AA70168CAD}"/>
              </a:ext>
            </a:extLst>
          </p:cNvPr>
          <p:cNvSpPr>
            <a:spLocks noGrp="1"/>
          </p:cNvSpPr>
          <p:nvPr>
            <p:ph type="dt" sz="half" idx="10"/>
          </p:nvPr>
        </p:nvSpPr>
        <p:spPr>
          <a:xfrm>
            <a:off x="358775" y="6858000"/>
            <a:ext cx="2598738" cy="0"/>
          </a:xfrm>
        </p:spPr>
        <p:txBody>
          <a:bodyPr/>
          <a:lstStyle>
            <a:lvl1pPr>
              <a:defRPr sz="100">
                <a:solidFill>
                  <a:schemeClr val="tx1">
                    <a:lumMod val="65000"/>
                    <a:lumOff val="35000"/>
                    <a:alpha val="0"/>
                  </a:schemeClr>
                </a:solidFill>
              </a:defRPr>
            </a:lvl1pPr>
          </a:lstStyle>
          <a:p>
            <a:fld id="{B111B9DF-0B28-4323-B40A-A702D0B5FDBA}" type="datetime4">
              <a:rPr lang="en-GB" smtClean="0"/>
              <a:t>03 January 2025</a:t>
            </a:fld>
            <a:endParaRPr lang="en-GB" dirty="0"/>
          </a:p>
        </p:txBody>
      </p:sp>
      <p:sp>
        <p:nvSpPr>
          <p:cNvPr id="3" name="Footer Placeholder 2">
            <a:extLst>
              <a:ext uri="{FF2B5EF4-FFF2-40B4-BE49-F238E27FC236}">
                <a16:creationId xmlns:a16="http://schemas.microsoft.com/office/drawing/2014/main" id="{611CD136-1186-18DF-03E1-7202B4E1AEEE}"/>
              </a:ext>
            </a:extLst>
          </p:cNvPr>
          <p:cNvSpPr>
            <a:spLocks noGrp="1"/>
          </p:cNvSpPr>
          <p:nvPr>
            <p:ph type="ftr" sz="quarter" idx="11"/>
          </p:nvPr>
        </p:nvSpPr>
        <p:spPr>
          <a:xfrm>
            <a:off x="3317875" y="6858000"/>
            <a:ext cx="5554662" cy="0"/>
          </a:xfrm>
        </p:spPr>
        <p:txBody>
          <a:bodyPr/>
          <a:lstStyle>
            <a:lvl1pPr>
              <a:defRPr sz="100">
                <a:solidFill>
                  <a:schemeClr val="tx1">
                    <a:lumMod val="65000"/>
                    <a:lumOff val="35000"/>
                    <a:alpha val="0"/>
                  </a:schemeClr>
                </a:solidFill>
              </a:defRPr>
            </a:lvl1pPr>
          </a:lstStyle>
          <a:p>
            <a:endParaRPr lang="en-GB" dirty="0"/>
          </a:p>
        </p:txBody>
      </p:sp>
      <p:sp>
        <p:nvSpPr>
          <p:cNvPr id="4" name="Slide Number Placeholder 3">
            <a:extLst>
              <a:ext uri="{FF2B5EF4-FFF2-40B4-BE49-F238E27FC236}">
                <a16:creationId xmlns:a16="http://schemas.microsoft.com/office/drawing/2014/main" id="{5D2C2AE7-DB24-CD8D-F9F9-BBB399800A45}"/>
              </a:ext>
            </a:extLst>
          </p:cNvPr>
          <p:cNvSpPr>
            <a:spLocks noGrp="1"/>
          </p:cNvSpPr>
          <p:nvPr>
            <p:ph type="sldNum" sz="quarter" idx="12"/>
          </p:nvPr>
        </p:nvSpPr>
        <p:spPr>
          <a:xfrm>
            <a:off x="360362" y="6858000"/>
            <a:ext cx="754063" cy="0"/>
          </a:xfrm>
        </p:spPr>
        <p:txBody>
          <a:bodyPr/>
          <a:lstStyle>
            <a:lvl1pPr>
              <a:defRPr sz="100">
                <a:solidFill>
                  <a:schemeClr val="tx1">
                    <a:lumMod val="65000"/>
                    <a:lumOff val="35000"/>
                    <a:alpha val="0"/>
                  </a:schemeClr>
                </a:solidFill>
              </a:defRPr>
            </a:lvl1pPr>
          </a:lstStyle>
          <a:p>
            <a:fld id="{23AA811B-2EBD-4900-905E-5BE206449611}" type="slidenum">
              <a:rPr lang="en-GB" smtClean="0"/>
              <a:pPr/>
              <a:t>‹#›</a:t>
            </a:fld>
            <a:endParaRPr lang="en-GB" dirty="0"/>
          </a:p>
        </p:txBody>
      </p:sp>
      <p:pic>
        <p:nvPicPr>
          <p:cNvPr id="5" name="Graphic 7">
            <a:extLst>
              <a:ext uri="{FF2B5EF4-FFF2-40B4-BE49-F238E27FC236}">
                <a16:creationId xmlns:a16="http://schemas.microsoft.com/office/drawing/2014/main" id="{93EFE062-82BC-D8C6-48B5-2538434DEE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01600" y="2555653"/>
            <a:ext cx="3988800" cy="1160685"/>
          </a:xfrm>
          <a:prstGeom prst="rect">
            <a:avLst/>
          </a:prstGeom>
        </p:spPr>
      </p:pic>
    </p:spTree>
    <p:extLst>
      <p:ext uri="{BB962C8B-B14F-4D97-AF65-F5344CB8AC3E}">
        <p14:creationId xmlns:p14="http://schemas.microsoft.com/office/powerpoint/2010/main" val="1062736418"/>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335DF-84C4-2EA1-327C-85B1DCDDC7C6}"/>
              </a:ext>
            </a:extLst>
          </p:cNvPr>
          <p:cNvSpPr>
            <a:spLocks noGrp="1"/>
          </p:cNvSpPr>
          <p:nvPr>
            <p:ph type="title"/>
          </p:nvPr>
        </p:nvSpPr>
        <p:spPr/>
        <p:txBody>
          <a:bodyPr/>
          <a:lstStyle/>
          <a:p>
            <a:r>
              <a:rPr lang="sv-SE"/>
              <a:t>Klicka här för att ändra mall för rubrikformat</a:t>
            </a:r>
            <a:endParaRPr lang="en-GB" dirty="0"/>
          </a:p>
        </p:txBody>
      </p:sp>
      <p:sp>
        <p:nvSpPr>
          <p:cNvPr id="3" name="Date Placeholder 2">
            <a:extLst>
              <a:ext uri="{FF2B5EF4-FFF2-40B4-BE49-F238E27FC236}">
                <a16:creationId xmlns:a16="http://schemas.microsoft.com/office/drawing/2014/main" id="{9D4DA111-601D-5416-53DD-CF5177C6FBA5}"/>
              </a:ext>
            </a:extLst>
          </p:cNvPr>
          <p:cNvSpPr>
            <a:spLocks noGrp="1"/>
          </p:cNvSpPr>
          <p:nvPr>
            <p:ph type="dt" sz="half" idx="10"/>
          </p:nvPr>
        </p:nvSpPr>
        <p:spPr/>
        <p:txBody>
          <a:bodyPr/>
          <a:lstStyle/>
          <a:p>
            <a:fld id="{B111B9DF-0B28-4323-B40A-A702D0B5FDBA}" type="datetime4">
              <a:rPr lang="en-GB" smtClean="0"/>
              <a:t>03 January 2025</a:t>
            </a:fld>
            <a:endParaRPr lang="en-GB" dirty="0"/>
          </a:p>
        </p:txBody>
      </p:sp>
      <p:sp>
        <p:nvSpPr>
          <p:cNvPr id="4" name="Footer Placeholder 3">
            <a:extLst>
              <a:ext uri="{FF2B5EF4-FFF2-40B4-BE49-F238E27FC236}">
                <a16:creationId xmlns:a16="http://schemas.microsoft.com/office/drawing/2014/main" id="{221BFD73-B3FC-8D98-4FE6-26C938E9A78F}"/>
              </a:ext>
            </a:extLst>
          </p:cNvPr>
          <p:cNvSpPr>
            <a:spLocks noGrp="1"/>
          </p:cNvSpPr>
          <p:nvPr>
            <p:ph type="ftr" sz="quarter" idx="11"/>
          </p:nvPr>
        </p:nvSpPr>
        <p:spPr>
          <a:xfrm>
            <a:off x="5499759" y="6414742"/>
            <a:ext cx="5554662" cy="102296"/>
          </a:xfrm>
        </p:spPr>
        <p:txBody>
          <a:bodyPr/>
          <a:lstStyle/>
          <a:p>
            <a:endParaRPr lang="en-GB" dirty="0"/>
          </a:p>
        </p:txBody>
      </p:sp>
      <p:sp>
        <p:nvSpPr>
          <p:cNvPr id="5" name="Slide Number Placeholder 4">
            <a:extLst>
              <a:ext uri="{FF2B5EF4-FFF2-40B4-BE49-F238E27FC236}">
                <a16:creationId xmlns:a16="http://schemas.microsoft.com/office/drawing/2014/main" id="{AD809EF9-E582-7A79-359E-34C003391DB0}"/>
              </a:ext>
            </a:extLst>
          </p:cNvPr>
          <p:cNvSpPr>
            <a:spLocks noGrp="1"/>
          </p:cNvSpPr>
          <p:nvPr>
            <p:ph type="sldNum" sz="quarter" idx="12"/>
          </p:nvPr>
        </p:nvSpPr>
        <p:spPr>
          <a:xfrm>
            <a:off x="358775" y="6414742"/>
            <a:ext cx="754063" cy="102295"/>
          </a:xfrm>
        </p:spPr>
        <p:txBody>
          <a:bodyPr/>
          <a:lstStyle/>
          <a:p>
            <a:fld id="{23AA811B-2EBD-4900-905E-5BE206449611}" type="slidenum">
              <a:rPr lang="en-GB" smtClean="0"/>
              <a:pPr/>
              <a:t>‹#›</a:t>
            </a:fld>
            <a:endParaRPr lang="en-GB" dirty="0"/>
          </a:p>
        </p:txBody>
      </p:sp>
      <p:sp>
        <p:nvSpPr>
          <p:cNvPr id="8" name="Rectangle 7" descr="{&quot;templafy&quot;:{&quot;id&quot;:&quot;ca33d158-1733-41be-a8db-37649262e197&quot;}}">
            <a:extLst>
              <a:ext uri="{FF2B5EF4-FFF2-40B4-BE49-F238E27FC236}">
                <a16:creationId xmlns:a16="http://schemas.microsoft.com/office/drawing/2014/main" id="{66E7EE8D-B139-6F60-FA25-49326B5556F8}"/>
              </a:ext>
            </a:extLst>
          </p:cNvPr>
          <p:cNvSpPr/>
          <p:nvPr userDrawn="1"/>
        </p:nvSpPr>
        <p:spPr>
          <a:xfrm>
            <a:off x="1312753" y="6414742"/>
            <a:ext cx="1013988" cy="102295"/>
          </a:xfrm>
          <a:prstGeom prst="rect">
            <a:avLst/>
          </a:prstGeom>
          <a:noFill/>
          <a:ln>
            <a:noFill/>
          </a:ln>
          <a:extLst>
            <a:ext uri="{909E8E84-426E-40DD-AFC4-6F175D3DCCD1}">
              <a14:hiddenFill xmlns:a14="http://schemas.microsoft.com/office/drawing/2010/main">
                <a:solidFill>
                  <a:schemeClr val="accent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solidFill>
                <a:schemeClr val="tx1">
                  <a:lumMod val="100000"/>
                </a:schemeClr>
              </a:solidFill>
              <a:latin typeface="Arial" panose="020B0604020202020204" pitchFamily="34" charset="0"/>
              <a:cs typeface="Arial" panose="020B0604020202020204" pitchFamily="34" charset="0"/>
            </a:endParaRPr>
          </a:p>
        </p:txBody>
      </p:sp>
      <p:sp>
        <p:nvSpPr>
          <p:cNvPr id="9" name="Rectangle 8" descr="{&quot;templafy&quot;:{&quot;id&quot;:&quot;3dfb3d5f-4d7e-4b6c-b0f4-9b465246caf5&quot;}}">
            <a:extLst>
              <a:ext uri="{FF2B5EF4-FFF2-40B4-BE49-F238E27FC236}">
                <a16:creationId xmlns:a16="http://schemas.microsoft.com/office/drawing/2014/main" id="{553A50E6-DE4C-8F6D-01F1-3BD2DEFF9E4F}"/>
              </a:ext>
            </a:extLst>
          </p:cNvPr>
          <p:cNvSpPr/>
          <p:nvPr userDrawn="1"/>
        </p:nvSpPr>
        <p:spPr>
          <a:xfrm>
            <a:off x="2755726" y="6414742"/>
            <a:ext cx="3820438" cy="102295"/>
          </a:xfrm>
          <a:prstGeom prst="rect">
            <a:avLst/>
          </a:prstGeom>
          <a:noFill/>
          <a:ln>
            <a:noFill/>
          </a:ln>
          <a:extLst>
            <a:ext uri="{909E8E84-426E-40DD-AFC4-6F175D3DCCD1}">
              <a14:hiddenFill xmlns:a14="http://schemas.microsoft.com/office/drawing/2010/main">
                <a:solidFill>
                  <a:schemeClr val="accent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dirty="0">
              <a:solidFill>
                <a:schemeClr val="tx1">
                  <a:lumMod val="10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6255970"/>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93CC65-68EC-87E3-901D-F2AA70168CAD}"/>
              </a:ext>
            </a:extLst>
          </p:cNvPr>
          <p:cNvSpPr>
            <a:spLocks noGrp="1"/>
          </p:cNvSpPr>
          <p:nvPr>
            <p:ph type="dt" sz="half" idx="10"/>
          </p:nvPr>
        </p:nvSpPr>
        <p:spPr/>
        <p:txBody>
          <a:bodyPr/>
          <a:lstStyle/>
          <a:p>
            <a:fld id="{B111B9DF-0B28-4323-B40A-A702D0B5FDBA}" type="datetime4">
              <a:rPr lang="en-GB" smtClean="0"/>
              <a:t>03 January 2025</a:t>
            </a:fld>
            <a:endParaRPr lang="en-GB" dirty="0"/>
          </a:p>
        </p:txBody>
      </p:sp>
      <p:sp>
        <p:nvSpPr>
          <p:cNvPr id="3" name="Footer Placeholder 2">
            <a:extLst>
              <a:ext uri="{FF2B5EF4-FFF2-40B4-BE49-F238E27FC236}">
                <a16:creationId xmlns:a16="http://schemas.microsoft.com/office/drawing/2014/main" id="{611CD136-1186-18DF-03E1-7202B4E1AEEE}"/>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5D2C2AE7-DB24-CD8D-F9F9-BBB399800A45}"/>
              </a:ext>
            </a:extLst>
          </p:cNvPr>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324098541"/>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ayouts after this one does not belong to this template">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4405A5C8-297E-E3EB-142A-5DE16BD606D2}"/>
              </a:ext>
            </a:extLst>
          </p:cNvPr>
          <p:cNvSpPr txBox="1"/>
          <p:nvPr/>
        </p:nvSpPr>
        <p:spPr>
          <a:xfrm>
            <a:off x="1949450" y="1848787"/>
            <a:ext cx="8293100" cy="2862322"/>
          </a:xfrm>
          <a:prstGeom prst="rect">
            <a:avLst/>
          </a:prstGeom>
          <a:noFill/>
        </p:spPr>
        <p:txBody>
          <a:bodyPr wrap="square" rtlCol="0">
            <a:spAutoFit/>
          </a:bodyPr>
          <a:lstStyle/>
          <a:p>
            <a:pPr algn="ctr">
              <a:lnSpc>
                <a:spcPct val="90000"/>
              </a:lnSpc>
            </a:pPr>
            <a:r>
              <a:rPr lang="en-GB" sz="5000" b="1" kern="1200" dirty="0">
                <a:solidFill>
                  <a:schemeClr val="tx1"/>
                </a:solidFill>
                <a:latin typeface="+mj-lt"/>
                <a:ea typeface="+mj-ea"/>
                <a:cs typeface="+mj-cs"/>
              </a:rPr>
              <a:t>Layouts after this one does not belong to this template. Select one of the layouts before this one in the layout list.</a:t>
            </a:r>
          </a:p>
        </p:txBody>
      </p:sp>
    </p:spTree>
    <p:extLst>
      <p:ext uri="{BB962C8B-B14F-4D97-AF65-F5344CB8AC3E}">
        <p14:creationId xmlns:p14="http://schemas.microsoft.com/office/powerpoint/2010/main" val="2589764445"/>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wo content A">
    <p:spTree>
      <p:nvGrpSpPr>
        <p:cNvPr id="1" name=""/>
        <p:cNvGrpSpPr/>
        <p:nvPr/>
      </p:nvGrpSpPr>
      <p:grpSpPr>
        <a:xfrm>
          <a:off x="0" y="0"/>
          <a:ext cx="0" cy="0"/>
          <a:chOff x="0" y="0"/>
          <a:chExt cx="0" cy="0"/>
        </a:xfrm>
      </p:grpSpPr>
      <p:sp>
        <p:nvSpPr>
          <p:cNvPr id="8" name="Date Placeholder 7" hidden="1">
            <a:extLst>
              <a:ext uri="{FF2B5EF4-FFF2-40B4-BE49-F238E27FC236}">
                <a16:creationId xmlns:a16="http://schemas.microsoft.com/office/drawing/2014/main" id="{CB012D5B-9B1E-418C-B340-656657E49935}"/>
              </a:ext>
            </a:extLst>
          </p:cNvPr>
          <p:cNvSpPr>
            <a:spLocks noGrp="1"/>
          </p:cNvSpPr>
          <p:nvPr>
            <p:ph type="dt" sz="half" idx="10"/>
          </p:nvPr>
        </p:nvSpPr>
        <p:spPr/>
        <p:txBody>
          <a:bodyPr/>
          <a:lstStyle>
            <a:lvl1pPr>
              <a:defRPr>
                <a:solidFill>
                  <a:srgbClr val="000000">
                    <a:alpha val="0"/>
                  </a:srgbClr>
                </a:solidFill>
              </a:defRPr>
            </a:lvl1pPr>
          </a:lstStyle>
          <a:p>
            <a:fld id="{B3BB7AE9-051A-4813-9095-A0EB7657787D}" type="datetime4">
              <a:rPr lang="fi-FI" smtClean="0"/>
              <a:pPr/>
              <a:t>3. tammikuu 2025</a:t>
            </a:fld>
            <a:endParaRPr lang="fi-FI" dirty="0"/>
          </a:p>
        </p:txBody>
      </p:sp>
      <p:sp>
        <p:nvSpPr>
          <p:cNvPr id="9" name="Footer Placeholder 8" hidden="1">
            <a:extLst>
              <a:ext uri="{FF2B5EF4-FFF2-40B4-BE49-F238E27FC236}">
                <a16:creationId xmlns:a16="http://schemas.microsoft.com/office/drawing/2014/main" id="{5F5B1665-CF89-4C65-9299-ED31AFA4D7A3}"/>
              </a:ext>
            </a:extLst>
          </p:cNvPr>
          <p:cNvSpPr>
            <a:spLocks noGrp="1"/>
          </p:cNvSpPr>
          <p:nvPr>
            <p:ph type="ftr" sz="quarter" idx="11"/>
          </p:nvPr>
        </p:nvSpPr>
        <p:spPr/>
        <p:txBody>
          <a:bodyPr/>
          <a:lstStyle>
            <a:lvl1pPr>
              <a:defRPr>
                <a:solidFill>
                  <a:srgbClr val="000000">
                    <a:alpha val="0"/>
                  </a:srgbClr>
                </a:solidFill>
              </a:defRPr>
            </a:lvl1pPr>
          </a:lstStyle>
          <a:p>
            <a:endParaRPr lang="fi-FI" dirty="0"/>
          </a:p>
        </p:txBody>
      </p:sp>
      <p:sp>
        <p:nvSpPr>
          <p:cNvPr id="2" name="Title 1"/>
          <p:cNvSpPr>
            <a:spLocks noGrp="1"/>
          </p:cNvSpPr>
          <p:nvPr>
            <p:ph type="title" hasCustomPrompt="1"/>
          </p:nvPr>
        </p:nvSpPr>
        <p:spPr/>
        <p:txBody>
          <a:bodyPr/>
          <a:lstStyle/>
          <a:p>
            <a:r>
              <a:rPr lang="fi-FI" noProof="0" dirty="0"/>
              <a:t>Click to add title</a:t>
            </a:r>
            <a:endParaRPr lang="fi-FI"/>
          </a:p>
        </p:txBody>
      </p:sp>
      <p:sp>
        <p:nvSpPr>
          <p:cNvPr id="3" name="Content Placeholder 2"/>
          <p:cNvSpPr>
            <a:spLocks noGrp="1"/>
          </p:cNvSpPr>
          <p:nvPr>
            <p:ph idx="1" hasCustomPrompt="1"/>
          </p:nvPr>
        </p:nvSpPr>
        <p:spPr>
          <a:xfrm>
            <a:off x="358775" y="2159000"/>
            <a:ext cx="5556250" cy="3978275"/>
          </a:xfrm>
        </p:spPr>
        <p:txBody>
          <a:bodyPr/>
          <a:lstStyle>
            <a:lvl1pPr>
              <a:defRPr/>
            </a:lvl1pPr>
            <a:lvl5pPr>
              <a:defRPr/>
            </a:lvl5pPr>
          </a:lstStyle>
          <a:p>
            <a:pPr lvl="0"/>
            <a:r>
              <a:rPr lang="fi-FI" noProof="0" dirty="0"/>
              <a:t>Click to add text (Enter+TAB for next text level, SHIFT+TAB to go back in levels)</a:t>
            </a:r>
            <a:endParaRPr lang="fi-FI"/>
          </a:p>
          <a:p>
            <a:pPr lvl="1"/>
            <a:r>
              <a:rPr lang="fi-FI" noProof="0" dirty="0"/>
              <a:t>Second level</a:t>
            </a:r>
            <a:endParaRPr lang="fi-FI"/>
          </a:p>
          <a:p>
            <a:pPr lvl="2"/>
            <a:r>
              <a:rPr lang="fi-FI" noProof="0" dirty="0"/>
              <a:t>Third level</a:t>
            </a:r>
            <a:endParaRPr lang="fi-FI"/>
          </a:p>
          <a:p>
            <a:pPr lvl="3"/>
            <a:r>
              <a:rPr lang="fi-FI" noProof="0" dirty="0"/>
              <a:t>Fourth level</a:t>
            </a:r>
            <a:endParaRPr lang="fi-FI"/>
          </a:p>
          <a:p>
            <a:pPr lvl="4"/>
            <a:r>
              <a:rPr lang="fi-FI" noProof="0"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5387" y="2159000"/>
            <a:ext cx="5556249" cy="3978275"/>
          </a:xfrm>
        </p:spPr>
        <p:txBody>
          <a:bodyPr/>
          <a:lstStyle>
            <a:lvl1pPr>
              <a:defRPr/>
            </a:lvl1pPr>
            <a:lvl5pPr>
              <a:defRPr/>
            </a:lvl5pPr>
          </a:lstStyle>
          <a:p>
            <a:pPr lvl="0"/>
            <a:r>
              <a:rPr lang="fi-FI" noProof="0" dirty="0"/>
              <a:t>Click to add text (Enter+TAB for next text level, SHIFT+TAB to go back in levels)</a:t>
            </a:r>
            <a:endParaRPr lang="fi-FI" dirty="0"/>
          </a:p>
          <a:p>
            <a:pPr lvl="1"/>
            <a:r>
              <a:rPr lang="fi-FI" dirty="0"/>
              <a:t>Second level</a:t>
            </a:r>
            <a:endParaRPr lang="fi-FI"/>
          </a:p>
          <a:p>
            <a:pPr lvl="2"/>
            <a:r>
              <a:rPr lang="fi-FI" dirty="0"/>
              <a:t>Third level</a:t>
            </a:r>
            <a:endParaRPr lang="fi-FI"/>
          </a:p>
          <a:p>
            <a:pPr lvl="3"/>
            <a:r>
              <a:rPr lang="fi-FI" dirty="0"/>
              <a:t>Fourth level</a:t>
            </a:r>
            <a:endParaRPr lang="fi-FI"/>
          </a:p>
          <a:p>
            <a:pPr lvl="4"/>
            <a:r>
              <a:rPr lang="fi-FI" dirty="0"/>
              <a:t>Fifth level</a:t>
            </a:r>
            <a:endParaRPr lang="fi-FI"/>
          </a:p>
          <a:p>
            <a:pPr lvl="5"/>
            <a:r>
              <a:rPr lang="fi-FI" noProof="0" dirty="0"/>
              <a:t>6</a:t>
            </a:r>
            <a:endParaRPr lang="fi-FI"/>
          </a:p>
          <a:p>
            <a:pPr lvl="6"/>
            <a:r>
              <a:rPr lang="fi-FI" noProof="0" dirty="0"/>
              <a:t>7</a:t>
            </a:r>
            <a:endParaRPr lang="fi-FI"/>
          </a:p>
          <a:p>
            <a:pPr lvl="7"/>
            <a:r>
              <a:rPr lang="fi-FI" noProof="0" dirty="0"/>
              <a:t>8</a:t>
            </a:r>
            <a:endParaRPr lang="fi-FI"/>
          </a:p>
          <a:p>
            <a:pPr lvl="8"/>
            <a:r>
              <a:rPr lang="fi-FI" noProof="0" dirty="0"/>
              <a:t>9</a:t>
            </a:r>
            <a:endParaRPr lang="fi-FI" dirty="0"/>
          </a:p>
        </p:txBody>
      </p:sp>
      <p:sp>
        <p:nvSpPr>
          <p:cNvPr id="10" name="Slide Number Placeholder 9">
            <a:extLst>
              <a:ext uri="{FF2B5EF4-FFF2-40B4-BE49-F238E27FC236}">
                <a16:creationId xmlns:a16="http://schemas.microsoft.com/office/drawing/2014/main" id="{8E7A5C13-4749-4A79-AFBE-43492B56A1EA}"/>
              </a:ext>
            </a:extLst>
          </p:cNvPr>
          <p:cNvSpPr>
            <a:spLocks noGrp="1"/>
          </p:cNvSpPr>
          <p:nvPr>
            <p:ph type="sldNum" sz="quarter" idx="12"/>
          </p:nvPr>
        </p:nvSpPr>
        <p:spPr/>
        <p:txBody>
          <a:bodyPr/>
          <a:lstStyle/>
          <a:p>
            <a:fld id="{23AA811B-2EBD-4900-905E-5BE206449611}" type="slidenum">
              <a:rPr lang="fi-FI" smtClean="0"/>
              <a:pPr/>
              <a:t>‹#›</a:t>
            </a:fld>
            <a:endParaRPr lang="fi-FI" dirty="0"/>
          </a:p>
        </p:txBody>
      </p:sp>
    </p:spTree>
    <p:extLst>
      <p:ext uri="{BB962C8B-B14F-4D97-AF65-F5344CB8AC3E}">
        <p14:creationId xmlns:p14="http://schemas.microsoft.com/office/powerpoint/2010/main" val="1592308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dark grey)">
    <p:bg>
      <p:bgPr>
        <a:solidFill>
          <a:srgbClr val="57565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2330450" y="1686560"/>
            <a:ext cx="7531200" cy="3139439"/>
          </a:xfrm>
          <a:prstGeom prst="rect">
            <a:avLst/>
          </a:prstGeom>
        </p:spPr>
        <p:txBody>
          <a:bodyPr anchor="t">
            <a:noAutofit/>
          </a:bodyPr>
          <a:lstStyle>
            <a:lvl1pPr algn="l">
              <a:defRPr sz="8000"/>
            </a:lvl1pPr>
          </a:lstStyle>
          <a:p>
            <a:r>
              <a:rPr lang="sv-SE"/>
              <a:t>Klicka här för att ändra mall för rubrikformat</a:t>
            </a:r>
            <a:endParaRPr lang="en-GB" dirty="0"/>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2329200" y="5058000"/>
            <a:ext cx="7531200" cy="899888"/>
          </a:xfrm>
          <a:prstGeom prst="rect">
            <a:avLst/>
          </a:prstGeo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GB" dirty="0"/>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a:xfrm>
            <a:off x="358775" y="6858000"/>
            <a:ext cx="2598738" cy="0"/>
          </a:xfrm>
        </p:spPr>
        <p:txBody>
          <a:bodyPr/>
          <a:lstStyle>
            <a:lvl1pPr>
              <a:defRPr sz="100">
                <a:solidFill>
                  <a:schemeClr val="tx1">
                    <a:lumMod val="65000"/>
                    <a:lumOff val="35000"/>
                    <a:alpha val="0"/>
                  </a:schemeClr>
                </a:solidFill>
              </a:defRPr>
            </a:lvl1pPr>
          </a:lstStyle>
          <a:p>
            <a:fld id="{B111B9DF-0B28-4323-B40A-A702D0B5FDBA}" type="datetime4">
              <a:rPr lang="en-GB" smtClean="0"/>
              <a:t>03 January 2025</a:t>
            </a:fld>
            <a:endParaRPr lang="en-GB" dirty="0"/>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a:xfrm>
            <a:off x="3317875" y="6858000"/>
            <a:ext cx="5554662" cy="0"/>
          </a:xfrm>
        </p:spPr>
        <p:txBody>
          <a:bodyPr/>
          <a:lstStyle>
            <a:lvl1pPr>
              <a:defRPr sz="100">
                <a:solidFill>
                  <a:schemeClr val="tx1">
                    <a:lumMod val="65000"/>
                    <a:lumOff val="35000"/>
                    <a:alpha val="0"/>
                  </a:schemeClr>
                </a:solidFill>
              </a:defRPr>
            </a:lvl1pPr>
          </a:lstStyle>
          <a:p>
            <a:endParaRPr lang="en-GB" dirty="0"/>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a:xfrm>
            <a:off x="360362" y="6858000"/>
            <a:ext cx="754063" cy="0"/>
          </a:xfrm>
        </p:spPr>
        <p:txBody>
          <a:bodyPr/>
          <a:lstStyle>
            <a:lvl1pPr>
              <a:defRPr sz="100">
                <a:solidFill>
                  <a:schemeClr val="tx1">
                    <a:lumMod val="65000"/>
                    <a:lumOff val="35000"/>
                    <a:alpha val="0"/>
                  </a:schemeClr>
                </a:solidFill>
              </a:defRPr>
            </a:lvl1pPr>
          </a:lstStyle>
          <a:p>
            <a:fld id="{23AA811B-2EBD-4900-905E-5BE206449611}" type="slidenum">
              <a:rPr lang="en-GB" smtClean="0"/>
              <a:pPr/>
              <a:t>‹#›</a:t>
            </a:fld>
            <a:endParaRPr lang="en-GB" dirty="0"/>
          </a:p>
        </p:txBody>
      </p:sp>
      <p:pic>
        <p:nvPicPr>
          <p:cNvPr id="7" name="Graphic 7">
            <a:extLst>
              <a:ext uri="{FF2B5EF4-FFF2-40B4-BE49-F238E27FC236}">
                <a16:creationId xmlns:a16="http://schemas.microsoft.com/office/drawing/2014/main" id="{90C03CC7-D738-C1B0-6ED5-E796C1BB07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25947" y="418773"/>
            <a:ext cx="1806482" cy="525661"/>
          </a:xfrm>
          <a:prstGeom prst="rect">
            <a:avLst/>
          </a:prstGeom>
        </p:spPr>
      </p:pic>
    </p:spTree>
    <p:extLst>
      <p:ext uri="{BB962C8B-B14F-4D97-AF65-F5344CB8AC3E}">
        <p14:creationId xmlns:p14="http://schemas.microsoft.com/office/powerpoint/2010/main" val="2076915166"/>
      </p:ext>
    </p:extLst>
  </p:cSld>
  <p:clrMapOvr>
    <a:overrideClrMapping bg1="dk1" tx1="lt1" bg2="dk2" tx2="lt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green)">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2330450" y="1686560"/>
            <a:ext cx="7531200" cy="3139439"/>
          </a:xfrm>
          <a:prstGeom prst="rect">
            <a:avLst/>
          </a:prstGeom>
        </p:spPr>
        <p:txBody>
          <a:bodyPr anchor="t">
            <a:noAutofit/>
          </a:bodyPr>
          <a:lstStyle>
            <a:lvl1pPr algn="l">
              <a:defRPr sz="8000"/>
            </a:lvl1pPr>
          </a:lstStyle>
          <a:p>
            <a:r>
              <a:rPr lang="sv-SE"/>
              <a:t>Klicka här för att ändra mall för rubrikformat</a:t>
            </a:r>
            <a:endParaRPr lang="en-GB" dirty="0"/>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2329200" y="5058000"/>
            <a:ext cx="7531200" cy="899888"/>
          </a:xfrm>
          <a:prstGeom prst="rect">
            <a:avLst/>
          </a:prstGeo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GB" dirty="0"/>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a:xfrm>
            <a:off x="358775" y="6858000"/>
            <a:ext cx="2598738" cy="0"/>
          </a:xfrm>
        </p:spPr>
        <p:txBody>
          <a:bodyPr/>
          <a:lstStyle>
            <a:lvl1pPr>
              <a:defRPr sz="100">
                <a:solidFill>
                  <a:schemeClr val="tx1">
                    <a:lumMod val="65000"/>
                    <a:lumOff val="35000"/>
                    <a:alpha val="0"/>
                  </a:schemeClr>
                </a:solidFill>
              </a:defRPr>
            </a:lvl1pPr>
          </a:lstStyle>
          <a:p>
            <a:fld id="{B111B9DF-0B28-4323-B40A-A702D0B5FDBA}" type="datetime4">
              <a:rPr lang="en-GB" smtClean="0"/>
              <a:t>03 January 2025</a:t>
            </a:fld>
            <a:endParaRPr lang="en-GB" dirty="0"/>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a:xfrm>
            <a:off x="3317875" y="6858000"/>
            <a:ext cx="5554662" cy="0"/>
          </a:xfrm>
        </p:spPr>
        <p:txBody>
          <a:bodyPr/>
          <a:lstStyle>
            <a:lvl1pPr>
              <a:defRPr sz="100">
                <a:solidFill>
                  <a:schemeClr val="tx1">
                    <a:lumMod val="65000"/>
                    <a:lumOff val="35000"/>
                    <a:alpha val="0"/>
                  </a:schemeClr>
                </a:solidFill>
              </a:defRPr>
            </a:lvl1pPr>
          </a:lstStyle>
          <a:p>
            <a:endParaRPr lang="en-GB" dirty="0"/>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a:xfrm>
            <a:off x="360362" y="6858000"/>
            <a:ext cx="754063" cy="0"/>
          </a:xfrm>
        </p:spPr>
        <p:txBody>
          <a:bodyPr/>
          <a:lstStyle>
            <a:lvl1pPr>
              <a:defRPr sz="100">
                <a:solidFill>
                  <a:schemeClr val="tx1">
                    <a:lumMod val="65000"/>
                    <a:lumOff val="35000"/>
                    <a:alpha val="0"/>
                  </a:schemeClr>
                </a:solidFill>
              </a:defRPr>
            </a:lvl1pPr>
          </a:lstStyle>
          <a:p>
            <a:fld id="{23AA811B-2EBD-4900-905E-5BE206449611}" type="slidenum">
              <a:rPr lang="en-GB" smtClean="0"/>
              <a:pPr/>
              <a:t>‹#›</a:t>
            </a:fld>
            <a:endParaRPr lang="en-GB" dirty="0"/>
          </a:p>
        </p:txBody>
      </p:sp>
      <p:pic>
        <p:nvPicPr>
          <p:cNvPr id="7" name="Graphic 7">
            <a:extLst>
              <a:ext uri="{FF2B5EF4-FFF2-40B4-BE49-F238E27FC236}">
                <a16:creationId xmlns:a16="http://schemas.microsoft.com/office/drawing/2014/main" id="{90C03CC7-D738-C1B0-6ED5-E796C1BB07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25947" y="418773"/>
            <a:ext cx="1806482" cy="525661"/>
          </a:xfrm>
          <a:prstGeom prst="rect">
            <a:avLst/>
          </a:prstGeom>
        </p:spPr>
      </p:pic>
    </p:spTree>
    <p:extLst>
      <p:ext uri="{BB962C8B-B14F-4D97-AF65-F5344CB8AC3E}">
        <p14:creationId xmlns:p14="http://schemas.microsoft.com/office/powerpoint/2010/main" val="1475007708"/>
      </p:ext>
    </p:extLst>
  </p:cSld>
  <p:clrMapOvr>
    <a:overrideClrMapping bg1="lt1" tx1="dk1" bg2="lt2" tx2="dk2" accent1="accent1" accent2="accent2" accent3="accent3" accent4="accent4" accent5="accent5" accent6="accent6" hlink="hlink" folHlink="folHlink"/>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gre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295FB-A7A5-447D-4C82-253D858D0FAF}"/>
              </a:ext>
            </a:extLst>
          </p:cNvPr>
          <p:cNvSpPr>
            <a:spLocks noGrp="1"/>
          </p:cNvSpPr>
          <p:nvPr>
            <p:ph type="title"/>
          </p:nvPr>
        </p:nvSpPr>
        <p:spPr>
          <a:xfrm>
            <a:off x="2330450" y="1802607"/>
            <a:ext cx="7531200" cy="465627"/>
          </a:xfrm>
        </p:spPr>
        <p:txBody>
          <a:bodyPr anchor="b">
            <a:noAutofit/>
          </a:bodyPr>
          <a:lstStyle>
            <a:lvl1pPr>
              <a:defRPr sz="3600"/>
            </a:lvl1pPr>
          </a:lstStyle>
          <a:p>
            <a:r>
              <a:rPr lang="sv-SE"/>
              <a:t>Klicka här för att ändra mall för rubrikformat</a:t>
            </a:r>
            <a:endParaRPr lang="en-GB" dirty="0"/>
          </a:p>
        </p:txBody>
      </p:sp>
      <p:sp>
        <p:nvSpPr>
          <p:cNvPr id="7" name="Text Placeholder 6">
            <a:extLst>
              <a:ext uri="{FF2B5EF4-FFF2-40B4-BE49-F238E27FC236}">
                <a16:creationId xmlns:a16="http://schemas.microsoft.com/office/drawing/2014/main" id="{FC89B9FF-118A-F32A-0609-008CBD0257CB}"/>
              </a:ext>
            </a:extLst>
          </p:cNvPr>
          <p:cNvSpPr>
            <a:spLocks noGrp="1"/>
          </p:cNvSpPr>
          <p:nvPr>
            <p:ph type="body" sz="quarter" idx="15"/>
          </p:nvPr>
        </p:nvSpPr>
        <p:spPr>
          <a:xfrm>
            <a:off x="2330451" y="2437658"/>
            <a:ext cx="7531200" cy="352022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4" name="Date Placeholder 3">
            <a:extLst>
              <a:ext uri="{FF2B5EF4-FFF2-40B4-BE49-F238E27FC236}">
                <a16:creationId xmlns:a16="http://schemas.microsoft.com/office/drawing/2014/main" id="{4435E9FD-0273-95B3-87D4-2B67AE055B1D}"/>
              </a:ext>
            </a:extLst>
          </p:cNvPr>
          <p:cNvSpPr>
            <a:spLocks noGrp="1"/>
          </p:cNvSpPr>
          <p:nvPr>
            <p:ph type="dt" sz="half" idx="10"/>
          </p:nvPr>
        </p:nvSpPr>
        <p:spPr/>
        <p:txBody>
          <a:bodyPr/>
          <a:lstStyle/>
          <a:p>
            <a:fld id="{B111B9DF-0B28-4323-B40A-A702D0B5FDBA}" type="datetime4">
              <a:rPr lang="en-GB" smtClean="0"/>
              <a:t>03 January 2025</a:t>
            </a:fld>
            <a:endParaRPr lang="en-GB" dirty="0"/>
          </a:p>
        </p:txBody>
      </p:sp>
      <p:sp>
        <p:nvSpPr>
          <p:cNvPr id="5" name="Footer Placeholder 4">
            <a:extLst>
              <a:ext uri="{FF2B5EF4-FFF2-40B4-BE49-F238E27FC236}">
                <a16:creationId xmlns:a16="http://schemas.microsoft.com/office/drawing/2014/main" id="{E4CD9658-94EB-B3D2-33CF-CED3D89BF9B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605C5F-10A1-4616-534E-7A6F4F9A31C9}"/>
              </a:ext>
            </a:extLst>
          </p:cNvPr>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425397318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green)">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295FB-A7A5-447D-4C82-253D858D0FAF}"/>
              </a:ext>
            </a:extLst>
          </p:cNvPr>
          <p:cNvSpPr>
            <a:spLocks noGrp="1"/>
          </p:cNvSpPr>
          <p:nvPr>
            <p:ph type="title"/>
          </p:nvPr>
        </p:nvSpPr>
        <p:spPr>
          <a:xfrm>
            <a:off x="2330450" y="1802608"/>
            <a:ext cx="7531200" cy="465627"/>
          </a:xfrm>
        </p:spPr>
        <p:txBody>
          <a:bodyPr anchor="b">
            <a:noAutofit/>
          </a:bodyPr>
          <a:lstStyle>
            <a:lvl1pPr>
              <a:defRPr sz="3600"/>
            </a:lvl1pPr>
          </a:lstStyle>
          <a:p>
            <a:r>
              <a:rPr lang="sv-SE"/>
              <a:t>Klicka här för att ändra mall för rubrikformat</a:t>
            </a:r>
            <a:endParaRPr lang="en-GB" dirty="0"/>
          </a:p>
        </p:txBody>
      </p:sp>
      <p:sp>
        <p:nvSpPr>
          <p:cNvPr id="3" name="Text Placeholder 6">
            <a:extLst>
              <a:ext uri="{FF2B5EF4-FFF2-40B4-BE49-F238E27FC236}">
                <a16:creationId xmlns:a16="http://schemas.microsoft.com/office/drawing/2014/main" id="{1502EFD8-E4D6-338A-02B6-D5346C1B2DFE}"/>
              </a:ext>
            </a:extLst>
          </p:cNvPr>
          <p:cNvSpPr>
            <a:spLocks noGrp="1"/>
          </p:cNvSpPr>
          <p:nvPr>
            <p:ph type="body" sz="quarter" idx="15"/>
          </p:nvPr>
        </p:nvSpPr>
        <p:spPr>
          <a:xfrm>
            <a:off x="2330451" y="2437658"/>
            <a:ext cx="7531200" cy="352022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4" name="Date Placeholder 3">
            <a:extLst>
              <a:ext uri="{FF2B5EF4-FFF2-40B4-BE49-F238E27FC236}">
                <a16:creationId xmlns:a16="http://schemas.microsoft.com/office/drawing/2014/main" id="{4435E9FD-0273-95B3-87D4-2B67AE055B1D}"/>
              </a:ext>
            </a:extLst>
          </p:cNvPr>
          <p:cNvSpPr>
            <a:spLocks noGrp="1"/>
          </p:cNvSpPr>
          <p:nvPr>
            <p:ph type="dt" sz="half" idx="10"/>
          </p:nvPr>
        </p:nvSpPr>
        <p:spPr/>
        <p:txBody>
          <a:bodyPr/>
          <a:lstStyle>
            <a:lvl1pPr>
              <a:defRPr>
                <a:solidFill>
                  <a:srgbClr val="3F6730"/>
                </a:solidFill>
              </a:defRPr>
            </a:lvl1pPr>
          </a:lstStyle>
          <a:p>
            <a:fld id="{B111B9DF-0B28-4323-B40A-A702D0B5FDBA}" type="datetime4">
              <a:rPr lang="en-GB" smtClean="0"/>
              <a:t>03 January 2025</a:t>
            </a:fld>
            <a:endParaRPr lang="en-GB" dirty="0"/>
          </a:p>
        </p:txBody>
      </p:sp>
      <p:sp>
        <p:nvSpPr>
          <p:cNvPr id="5" name="Footer Placeholder 4">
            <a:extLst>
              <a:ext uri="{FF2B5EF4-FFF2-40B4-BE49-F238E27FC236}">
                <a16:creationId xmlns:a16="http://schemas.microsoft.com/office/drawing/2014/main" id="{E4CD9658-94EB-B3D2-33CF-CED3D89BF9B0}"/>
              </a:ext>
            </a:extLst>
          </p:cNvPr>
          <p:cNvSpPr>
            <a:spLocks noGrp="1"/>
          </p:cNvSpPr>
          <p:nvPr>
            <p:ph type="ftr" sz="quarter" idx="11"/>
          </p:nvPr>
        </p:nvSpPr>
        <p:spPr/>
        <p:txBody>
          <a:bodyPr/>
          <a:lstStyle>
            <a:lvl1pPr>
              <a:defRPr>
                <a:solidFill>
                  <a:srgbClr val="3F6730"/>
                </a:solidFill>
              </a:defRPr>
            </a:lvl1pPr>
          </a:lstStyle>
          <a:p>
            <a:endParaRPr lang="en-GB" dirty="0"/>
          </a:p>
        </p:txBody>
      </p:sp>
      <p:sp>
        <p:nvSpPr>
          <p:cNvPr id="6" name="Slide Number Placeholder 5">
            <a:extLst>
              <a:ext uri="{FF2B5EF4-FFF2-40B4-BE49-F238E27FC236}">
                <a16:creationId xmlns:a16="http://schemas.microsoft.com/office/drawing/2014/main" id="{04605C5F-10A1-4616-534E-7A6F4F9A31C9}"/>
              </a:ext>
            </a:extLst>
          </p:cNvPr>
          <p:cNvSpPr>
            <a:spLocks noGrp="1"/>
          </p:cNvSpPr>
          <p:nvPr>
            <p:ph type="sldNum" sz="quarter" idx="12"/>
          </p:nvPr>
        </p:nvSpPr>
        <p:spPr/>
        <p:txBody>
          <a:bodyPr/>
          <a:lstStyle>
            <a:lvl1pPr>
              <a:defRPr>
                <a:solidFill>
                  <a:srgbClr val="3F6730"/>
                </a:solid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11023967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70080C-2365-A4AD-E5A8-5C90B15EC3B7}"/>
              </a:ext>
            </a:extLst>
          </p:cNvPr>
          <p:cNvSpPr>
            <a:spLocks noGrp="1"/>
          </p:cNvSpPr>
          <p:nvPr>
            <p:ph idx="1"/>
          </p:nvPr>
        </p:nvSpPr>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4" name="Date Placeholder 3">
            <a:extLst>
              <a:ext uri="{FF2B5EF4-FFF2-40B4-BE49-F238E27FC236}">
                <a16:creationId xmlns:a16="http://schemas.microsoft.com/office/drawing/2014/main" id="{3E6243C1-6DE5-B914-4666-FF9807051702}"/>
              </a:ext>
            </a:extLst>
          </p:cNvPr>
          <p:cNvSpPr>
            <a:spLocks noGrp="1"/>
          </p:cNvSpPr>
          <p:nvPr>
            <p:ph type="dt" sz="half" idx="10"/>
          </p:nvPr>
        </p:nvSpPr>
        <p:spPr/>
        <p:txBody>
          <a:bodyPr/>
          <a:lstStyle/>
          <a:p>
            <a:fld id="{B111B9DF-0B28-4323-B40A-A702D0B5FDBA}" type="datetime4">
              <a:rPr lang="en-GB" smtClean="0"/>
              <a:t>03 January 2025</a:t>
            </a:fld>
            <a:endParaRPr lang="en-GB" dirty="0"/>
          </a:p>
        </p:txBody>
      </p:sp>
      <p:sp>
        <p:nvSpPr>
          <p:cNvPr id="5" name="Footer Placeholder 4">
            <a:extLst>
              <a:ext uri="{FF2B5EF4-FFF2-40B4-BE49-F238E27FC236}">
                <a16:creationId xmlns:a16="http://schemas.microsoft.com/office/drawing/2014/main" id="{DF0C4FE5-D304-37E7-3182-40CD9D5B674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5EA2120-0087-ED34-7E47-BB431D061F3C}"/>
              </a:ext>
            </a:extLst>
          </p:cNvPr>
          <p:cNvSpPr>
            <a:spLocks noGrp="1"/>
          </p:cNvSpPr>
          <p:nvPr>
            <p:ph type="sldNum" sz="quarter" idx="12"/>
          </p:nvPr>
        </p:nvSpPr>
        <p:spPr/>
        <p:txBody>
          <a:bodyPr/>
          <a:lstStyle/>
          <a:p>
            <a:fld id="{23AA811B-2EBD-4900-905E-5BE206449611}" type="slidenum">
              <a:rPr lang="en-GB" smtClean="0"/>
              <a:pPr/>
              <a:t>‹#›</a:t>
            </a:fld>
            <a:endParaRPr lang="en-GB" dirty="0"/>
          </a:p>
        </p:txBody>
      </p:sp>
      <p:sp>
        <p:nvSpPr>
          <p:cNvPr id="8" name="Title 7">
            <a:extLst>
              <a:ext uri="{FF2B5EF4-FFF2-40B4-BE49-F238E27FC236}">
                <a16:creationId xmlns:a16="http://schemas.microsoft.com/office/drawing/2014/main" id="{7EE84540-198D-52DB-35D5-A52D2AD8C57C}"/>
              </a:ext>
            </a:extLst>
          </p:cNvPr>
          <p:cNvSpPr>
            <a:spLocks noGrp="1"/>
          </p:cNvSpPr>
          <p:nvPr>
            <p:ph type="title"/>
          </p:nvPr>
        </p:nvSpPr>
        <p:spPr/>
        <p:txBody>
          <a:bodyPr/>
          <a:lstStyle/>
          <a:p>
            <a:r>
              <a:rPr lang="sv-SE"/>
              <a:t>Klicka här för att ändra mall för rubrikformat</a:t>
            </a:r>
            <a:endParaRPr lang="en-GB" dirty="0"/>
          </a:p>
        </p:txBody>
      </p:sp>
    </p:spTree>
    <p:extLst>
      <p:ext uri="{BB962C8B-B14F-4D97-AF65-F5344CB8AC3E}">
        <p14:creationId xmlns:p14="http://schemas.microsoft.com/office/powerpoint/2010/main" val="133974308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itle &amp;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048B8-DB78-7002-561E-0CA9B41A71E4}"/>
              </a:ext>
            </a:extLst>
          </p:cNvPr>
          <p:cNvSpPr>
            <a:spLocks noGrp="1"/>
          </p:cNvSpPr>
          <p:nvPr>
            <p:ph type="title"/>
          </p:nvPr>
        </p:nvSpPr>
        <p:spPr/>
        <p:txBody>
          <a:bodyPr/>
          <a:lstStyle/>
          <a:p>
            <a:r>
              <a:rPr lang="sv-SE"/>
              <a:t>Klicka här för att ändra mall för rubrikformat</a:t>
            </a:r>
            <a:endParaRPr lang="en-GB" dirty="0"/>
          </a:p>
        </p:txBody>
      </p:sp>
      <p:sp>
        <p:nvSpPr>
          <p:cNvPr id="3" name="Content Placeholder 2">
            <a:extLst>
              <a:ext uri="{FF2B5EF4-FFF2-40B4-BE49-F238E27FC236}">
                <a16:creationId xmlns:a16="http://schemas.microsoft.com/office/drawing/2014/main" id="{887B30BA-BF81-C253-6D7D-9D1FED8ED3AC}"/>
              </a:ext>
            </a:extLst>
          </p:cNvPr>
          <p:cNvSpPr>
            <a:spLocks noGrp="1"/>
          </p:cNvSpPr>
          <p:nvPr>
            <p:ph sz="half" idx="1"/>
          </p:nvPr>
        </p:nvSpPr>
        <p:spPr>
          <a:xfrm>
            <a:off x="358776" y="1844675"/>
            <a:ext cx="5556250" cy="41132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4" name="Content Placeholder 3">
            <a:extLst>
              <a:ext uri="{FF2B5EF4-FFF2-40B4-BE49-F238E27FC236}">
                <a16:creationId xmlns:a16="http://schemas.microsoft.com/office/drawing/2014/main" id="{1FEE8F9F-A6D9-B2A0-DBD6-944329664E10}"/>
              </a:ext>
            </a:extLst>
          </p:cNvPr>
          <p:cNvSpPr>
            <a:spLocks noGrp="1"/>
          </p:cNvSpPr>
          <p:nvPr>
            <p:ph sz="half" idx="2"/>
          </p:nvPr>
        </p:nvSpPr>
        <p:spPr>
          <a:xfrm>
            <a:off x="6276976" y="1844675"/>
            <a:ext cx="5556250" cy="411321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5" name="Date Placeholder 4">
            <a:extLst>
              <a:ext uri="{FF2B5EF4-FFF2-40B4-BE49-F238E27FC236}">
                <a16:creationId xmlns:a16="http://schemas.microsoft.com/office/drawing/2014/main" id="{63AEC8B4-B8F9-1540-EC55-E5CADA01A71A}"/>
              </a:ext>
            </a:extLst>
          </p:cNvPr>
          <p:cNvSpPr>
            <a:spLocks noGrp="1"/>
          </p:cNvSpPr>
          <p:nvPr>
            <p:ph type="dt" sz="half" idx="10"/>
          </p:nvPr>
        </p:nvSpPr>
        <p:spPr/>
        <p:txBody>
          <a:bodyPr/>
          <a:lstStyle/>
          <a:p>
            <a:fld id="{B111B9DF-0B28-4323-B40A-A702D0B5FDBA}" type="datetime4">
              <a:rPr lang="en-GB" smtClean="0"/>
              <a:t>03 January 2025</a:t>
            </a:fld>
            <a:endParaRPr lang="en-GB" dirty="0"/>
          </a:p>
        </p:txBody>
      </p:sp>
      <p:sp>
        <p:nvSpPr>
          <p:cNvPr id="6" name="Footer Placeholder 5">
            <a:extLst>
              <a:ext uri="{FF2B5EF4-FFF2-40B4-BE49-F238E27FC236}">
                <a16:creationId xmlns:a16="http://schemas.microsoft.com/office/drawing/2014/main" id="{6892F358-29ED-17D3-33F7-E79F86F09AB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464B9ED-BD86-D10B-4668-CDCFC72DA4A1}"/>
              </a:ext>
            </a:extLst>
          </p:cNvPr>
          <p:cNvSpPr>
            <a:spLocks noGrp="1"/>
          </p:cNvSpPr>
          <p:nvPr>
            <p:ph type="sldNum" sz="quarter" idx="12"/>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66710194"/>
      </p:ext>
    </p:extLst>
  </p:cSld>
  <p:clrMapOvr>
    <a:masterClrMapping/>
  </p:clrMapOvr>
  <p:hf hdr="0" ftr="0" dt="0"/>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tags" Target="../tags/tag83.xml"/><Relationship Id="rId21" Type="http://schemas.openxmlformats.org/officeDocument/2006/relationships/slideLayout" Target="../slideLayouts/slideLayout21.xml"/><Relationship Id="rId42" Type="http://schemas.openxmlformats.org/officeDocument/2006/relationships/tags" Target="../tags/tag8.xml"/><Relationship Id="rId47" Type="http://schemas.openxmlformats.org/officeDocument/2006/relationships/tags" Target="../tags/tag13.xml"/><Relationship Id="rId63" Type="http://schemas.openxmlformats.org/officeDocument/2006/relationships/tags" Target="../tags/tag29.xml"/><Relationship Id="rId68" Type="http://schemas.openxmlformats.org/officeDocument/2006/relationships/tags" Target="../tags/tag34.xml"/><Relationship Id="rId84" Type="http://schemas.openxmlformats.org/officeDocument/2006/relationships/tags" Target="../tags/tag50.xml"/><Relationship Id="rId89" Type="http://schemas.openxmlformats.org/officeDocument/2006/relationships/tags" Target="../tags/tag55.xml"/><Relationship Id="rId112" Type="http://schemas.openxmlformats.org/officeDocument/2006/relationships/tags" Target="../tags/tag78.xml"/><Relationship Id="rId133" Type="http://schemas.openxmlformats.org/officeDocument/2006/relationships/tags" Target="../tags/tag99.xml"/><Relationship Id="rId138" Type="http://schemas.openxmlformats.org/officeDocument/2006/relationships/tags" Target="../tags/tag104.xml"/><Relationship Id="rId154" Type="http://schemas.openxmlformats.org/officeDocument/2006/relationships/tags" Target="../tags/tag120.xml"/><Relationship Id="rId159" Type="http://schemas.openxmlformats.org/officeDocument/2006/relationships/image" Target="../media/image1.png"/><Relationship Id="rId16" Type="http://schemas.openxmlformats.org/officeDocument/2006/relationships/slideLayout" Target="../slideLayouts/slideLayout16.xml"/><Relationship Id="rId107" Type="http://schemas.openxmlformats.org/officeDocument/2006/relationships/tags" Target="../tags/tag73.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tags" Target="../tags/tag3.xml"/><Relationship Id="rId53" Type="http://schemas.openxmlformats.org/officeDocument/2006/relationships/tags" Target="../tags/tag19.xml"/><Relationship Id="rId58" Type="http://schemas.openxmlformats.org/officeDocument/2006/relationships/tags" Target="../tags/tag24.xml"/><Relationship Id="rId74" Type="http://schemas.openxmlformats.org/officeDocument/2006/relationships/tags" Target="../tags/tag40.xml"/><Relationship Id="rId79" Type="http://schemas.openxmlformats.org/officeDocument/2006/relationships/tags" Target="../tags/tag45.xml"/><Relationship Id="rId102" Type="http://schemas.openxmlformats.org/officeDocument/2006/relationships/tags" Target="../tags/tag68.xml"/><Relationship Id="rId123" Type="http://schemas.openxmlformats.org/officeDocument/2006/relationships/tags" Target="../tags/tag89.xml"/><Relationship Id="rId128" Type="http://schemas.openxmlformats.org/officeDocument/2006/relationships/tags" Target="../tags/tag94.xml"/><Relationship Id="rId144" Type="http://schemas.openxmlformats.org/officeDocument/2006/relationships/tags" Target="../tags/tag110.xml"/><Relationship Id="rId149" Type="http://schemas.openxmlformats.org/officeDocument/2006/relationships/tags" Target="../tags/tag115.xml"/><Relationship Id="rId5" Type="http://schemas.openxmlformats.org/officeDocument/2006/relationships/slideLayout" Target="../slideLayouts/slideLayout5.xml"/><Relationship Id="rId90" Type="http://schemas.openxmlformats.org/officeDocument/2006/relationships/tags" Target="../tags/tag56.xml"/><Relationship Id="rId95" Type="http://schemas.openxmlformats.org/officeDocument/2006/relationships/tags" Target="../tags/tag61.xml"/><Relationship Id="rId160" Type="http://schemas.openxmlformats.org/officeDocument/2006/relationships/image" Target="../media/image2.svg"/><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tags" Target="../tags/tag9.xml"/><Relationship Id="rId48" Type="http://schemas.openxmlformats.org/officeDocument/2006/relationships/tags" Target="../tags/tag14.xml"/><Relationship Id="rId64" Type="http://schemas.openxmlformats.org/officeDocument/2006/relationships/tags" Target="../tags/tag30.xml"/><Relationship Id="rId69" Type="http://schemas.openxmlformats.org/officeDocument/2006/relationships/tags" Target="../tags/tag35.xml"/><Relationship Id="rId113" Type="http://schemas.openxmlformats.org/officeDocument/2006/relationships/tags" Target="../tags/tag79.xml"/><Relationship Id="rId118" Type="http://schemas.openxmlformats.org/officeDocument/2006/relationships/tags" Target="../tags/tag84.xml"/><Relationship Id="rId134" Type="http://schemas.openxmlformats.org/officeDocument/2006/relationships/tags" Target="../tags/tag100.xml"/><Relationship Id="rId139" Type="http://schemas.openxmlformats.org/officeDocument/2006/relationships/tags" Target="../tags/tag105.xml"/><Relationship Id="rId80" Type="http://schemas.openxmlformats.org/officeDocument/2006/relationships/tags" Target="../tags/tag46.xml"/><Relationship Id="rId85" Type="http://schemas.openxmlformats.org/officeDocument/2006/relationships/tags" Target="../tags/tag51.xml"/><Relationship Id="rId150" Type="http://schemas.openxmlformats.org/officeDocument/2006/relationships/tags" Target="../tags/tag116.xml"/><Relationship Id="rId155" Type="http://schemas.openxmlformats.org/officeDocument/2006/relationships/tags" Target="../tags/tag121.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tags" Target="../tags/tag4.xml"/><Relationship Id="rId59" Type="http://schemas.openxmlformats.org/officeDocument/2006/relationships/tags" Target="../tags/tag25.xml"/><Relationship Id="rId103" Type="http://schemas.openxmlformats.org/officeDocument/2006/relationships/tags" Target="../tags/tag69.xml"/><Relationship Id="rId108" Type="http://schemas.openxmlformats.org/officeDocument/2006/relationships/tags" Target="../tags/tag74.xml"/><Relationship Id="rId124" Type="http://schemas.openxmlformats.org/officeDocument/2006/relationships/tags" Target="../tags/tag90.xml"/><Relationship Id="rId129" Type="http://schemas.openxmlformats.org/officeDocument/2006/relationships/tags" Target="../tags/tag95.xml"/><Relationship Id="rId20" Type="http://schemas.openxmlformats.org/officeDocument/2006/relationships/slideLayout" Target="../slideLayouts/slideLayout20.xml"/><Relationship Id="rId41" Type="http://schemas.openxmlformats.org/officeDocument/2006/relationships/tags" Target="../tags/tag7.xml"/><Relationship Id="rId54" Type="http://schemas.openxmlformats.org/officeDocument/2006/relationships/tags" Target="../tags/tag20.xml"/><Relationship Id="rId62" Type="http://schemas.openxmlformats.org/officeDocument/2006/relationships/tags" Target="../tags/tag28.xml"/><Relationship Id="rId70" Type="http://schemas.openxmlformats.org/officeDocument/2006/relationships/tags" Target="../tags/tag36.xml"/><Relationship Id="rId75" Type="http://schemas.openxmlformats.org/officeDocument/2006/relationships/tags" Target="../tags/tag41.xml"/><Relationship Id="rId83" Type="http://schemas.openxmlformats.org/officeDocument/2006/relationships/tags" Target="../tags/tag49.xml"/><Relationship Id="rId88" Type="http://schemas.openxmlformats.org/officeDocument/2006/relationships/tags" Target="../tags/tag54.xml"/><Relationship Id="rId91" Type="http://schemas.openxmlformats.org/officeDocument/2006/relationships/tags" Target="../tags/tag57.xml"/><Relationship Id="rId96" Type="http://schemas.openxmlformats.org/officeDocument/2006/relationships/tags" Target="../tags/tag62.xml"/><Relationship Id="rId111" Type="http://schemas.openxmlformats.org/officeDocument/2006/relationships/tags" Target="../tags/tag77.xml"/><Relationship Id="rId132" Type="http://schemas.openxmlformats.org/officeDocument/2006/relationships/tags" Target="../tags/tag98.xml"/><Relationship Id="rId140" Type="http://schemas.openxmlformats.org/officeDocument/2006/relationships/tags" Target="../tags/tag106.xml"/><Relationship Id="rId145" Type="http://schemas.openxmlformats.org/officeDocument/2006/relationships/tags" Target="../tags/tag111.xml"/><Relationship Id="rId153" Type="http://schemas.openxmlformats.org/officeDocument/2006/relationships/tags" Target="../tags/tag119.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2.xml"/><Relationship Id="rId49" Type="http://schemas.openxmlformats.org/officeDocument/2006/relationships/tags" Target="../tags/tag15.xml"/><Relationship Id="rId57" Type="http://schemas.openxmlformats.org/officeDocument/2006/relationships/tags" Target="../tags/tag23.xml"/><Relationship Id="rId106" Type="http://schemas.openxmlformats.org/officeDocument/2006/relationships/tags" Target="../tags/tag72.xml"/><Relationship Id="rId114" Type="http://schemas.openxmlformats.org/officeDocument/2006/relationships/tags" Target="../tags/tag80.xml"/><Relationship Id="rId119" Type="http://schemas.openxmlformats.org/officeDocument/2006/relationships/tags" Target="../tags/tag85.xml"/><Relationship Id="rId127" Type="http://schemas.openxmlformats.org/officeDocument/2006/relationships/tags" Target="../tags/tag93.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tags" Target="../tags/tag10.xml"/><Relationship Id="rId52" Type="http://schemas.openxmlformats.org/officeDocument/2006/relationships/tags" Target="../tags/tag18.xml"/><Relationship Id="rId60" Type="http://schemas.openxmlformats.org/officeDocument/2006/relationships/tags" Target="../tags/tag26.xml"/><Relationship Id="rId65" Type="http://schemas.openxmlformats.org/officeDocument/2006/relationships/tags" Target="../tags/tag31.xml"/><Relationship Id="rId73" Type="http://schemas.openxmlformats.org/officeDocument/2006/relationships/tags" Target="../tags/tag39.xml"/><Relationship Id="rId78" Type="http://schemas.openxmlformats.org/officeDocument/2006/relationships/tags" Target="../tags/tag44.xml"/><Relationship Id="rId81" Type="http://schemas.openxmlformats.org/officeDocument/2006/relationships/tags" Target="../tags/tag47.xml"/><Relationship Id="rId86" Type="http://schemas.openxmlformats.org/officeDocument/2006/relationships/tags" Target="../tags/tag52.xml"/><Relationship Id="rId94" Type="http://schemas.openxmlformats.org/officeDocument/2006/relationships/tags" Target="../tags/tag60.xml"/><Relationship Id="rId99" Type="http://schemas.openxmlformats.org/officeDocument/2006/relationships/tags" Target="../tags/tag65.xml"/><Relationship Id="rId101" Type="http://schemas.openxmlformats.org/officeDocument/2006/relationships/tags" Target="../tags/tag67.xml"/><Relationship Id="rId122" Type="http://schemas.openxmlformats.org/officeDocument/2006/relationships/tags" Target="../tags/tag88.xml"/><Relationship Id="rId130" Type="http://schemas.openxmlformats.org/officeDocument/2006/relationships/tags" Target="../tags/tag96.xml"/><Relationship Id="rId135" Type="http://schemas.openxmlformats.org/officeDocument/2006/relationships/tags" Target="../tags/tag101.xml"/><Relationship Id="rId143" Type="http://schemas.openxmlformats.org/officeDocument/2006/relationships/tags" Target="../tags/tag109.xml"/><Relationship Id="rId148" Type="http://schemas.openxmlformats.org/officeDocument/2006/relationships/tags" Target="../tags/tag114.xml"/><Relationship Id="rId151" Type="http://schemas.openxmlformats.org/officeDocument/2006/relationships/tags" Target="../tags/tag117.xml"/><Relationship Id="rId156" Type="http://schemas.openxmlformats.org/officeDocument/2006/relationships/tags" Target="../tags/tag122.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tags" Target="../tags/tag5.xml"/><Relationship Id="rId109" Type="http://schemas.openxmlformats.org/officeDocument/2006/relationships/tags" Target="../tags/tag75.xml"/><Relationship Id="rId34" Type="http://schemas.openxmlformats.org/officeDocument/2006/relationships/slideLayout" Target="../slideLayouts/slideLayout34.xml"/><Relationship Id="rId50" Type="http://schemas.openxmlformats.org/officeDocument/2006/relationships/tags" Target="../tags/tag16.xml"/><Relationship Id="rId55" Type="http://schemas.openxmlformats.org/officeDocument/2006/relationships/tags" Target="../tags/tag21.xml"/><Relationship Id="rId76" Type="http://schemas.openxmlformats.org/officeDocument/2006/relationships/tags" Target="../tags/tag42.xml"/><Relationship Id="rId97" Type="http://schemas.openxmlformats.org/officeDocument/2006/relationships/tags" Target="../tags/tag63.xml"/><Relationship Id="rId104" Type="http://schemas.openxmlformats.org/officeDocument/2006/relationships/tags" Target="../tags/tag70.xml"/><Relationship Id="rId120" Type="http://schemas.openxmlformats.org/officeDocument/2006/relationships/tags" Target="../tags/tag86.xml"/><Relationship Id="rId125" Type="http://schemas.openxmlformats.org/officeDocument/2006/relationships/tags" Target="../tags/tag91.xml"/><Relationship Id="rId141" Type="http://schemas.openxmlformats.org/officeDocument/2006/relationships/tags" Target="../tags/tag107.xml"/><Relationship Id="rId146" Type="http://schemas.openxmlformats.org/officeDocument/2006/relationships/tags" Target="../tags/tag112.xml"/><Relationship Id="rId7" Type="http://schemas.openxmlformats.org/officeDocument/2006/relationships/slideLayout" Target="../slideLayouts/slideLayout7.xml"/><Relationship Id="rId71" Type="http://schemas.openxmlformats.org/officeDocument/2006/relationships/tags" Target="../tags/tag37.xml"/><Relationship Id="rId92" Type="http://schemas.openxmlformats.org/officeDocument/2006/relationships/tags" Target="../tags/tag58.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tags" Target="../tags/tag6.xml"/><Relationship Id="rId45" Type="http://schemas.openxmlformats.org/officeDocument/2006/relationships/tags" Target="../tags/tag11.xml"/><Relationship Id="rId66" Type="http://schemas.openxmlformats.org/officeDocument/2006/relationships/tags" Target="../tags/tag32.xml"/><Relationship Id="rId87" Type="http://schemas.openxmlformats.org/officeDocument/2006/relationships/tags" Target="../tags/tag53.xml"/><Relationship Id="rId110" Type="http://schemas.openxmlformats.org/officeDocument/2006/relationships/tags" Target="../tags/tag76.xml"/><Relationship Id="rId115" Type="http://schemas.openxmlformats.org/officeDocument/2006/relationships/tags" Target="../tags/tag81.xml"/><Relationship Id="rId131" Type="http://schemas.openxmlformats.org/officeDocument/2006/relationships/tags" Target="../tags/tag97.xml"/><Relationship Id="rId136" Type="http://schemas.openxmlformats.org/officeDocument/2006/relationships/tags" Target="../tags/tag102.xml"/><Relationship Id="rId157" Type="http://schemas.openxmlformats.org/officeDocument/2006/relationships/tags" Target="../tags/tag123.xml"/><Relationship Id="rId61" Type="http://schemas.openxmlformats.org/officeDocument/2006/relationships/tags" Target="../tags/tag27.xml"/><Relationship Id="rId82" Type="http://schemas.openxmlformats.org/officeDocument/2006/relationships/tags" Target="../tags/tag48.xml"/><Relationship Id="rId152" Type="http://schemas.openxmlformats.org/officeDocument/2006/relationships/tags" Target="../tags/tag118.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theme" Target="../theme/theme1.xml"/><Relationship Id="rId56" Type="http://schemas.openxmlformats.org/officeDocument/2006/relationships/tags" Target="../tags/tag22.xml"/><Relationship Id="rId77" Type="http://schemas.openxmlformats.org/officeDocument/2006/relationships/tags" Target="../tags/tag43.xml"/><Relationship Id="rId100" Type="http://schemas.openxmlformats.org/officeDocument/2006/relationships/tags" Target="../tags/tag66.xml"/><Relationship Id="rId105" Type="http://schemas.openxmlformats.org/officeDocument/2006/relationships/tags" Target="../tags/tag71.xml"/><Relationship Id="rId126" Type="http://schemas.openxmlformats.org/officeDocument/2006/relationships/tags" Target="../tags/tag92.xml"/><Relationship Id="rId147" Type="http://schemas.openxmlformats.org/officeDocument/2006/relationships/tags" Target="../tags/tag113.xml"/><Relationship Id="rId8" Type="http://schemas.openxmlformats.org/officeDocument/2006/relationships/slideLayout" Target="../slideLayouts/slideLayout8.xml"/><Relationship Id="rId51" Type="http://schemas.openxmlformats.org/officeDocument/2006/relationships/tags" Target="../tags/tag17.xml"/><Relationship Id="rId72" Type="http://schemas.openxmlformats.org/officeDocument/2006/relationships/tags" Target="../tags/tag38.xml"/><Relationship Id="rId93" Type="http://schemas.openxmlformats.org/officeDocument/2006/relationships/tags" Target="../tags/tag59.xml"/><Relationship Id="rId98" Type="http://schemas.openxmlformats.org/officeDocument/2006/relationships/tags" Target="../tags/tag64.xml"/><Relationship Id="rId121" Type="http://schemas.openxmlformats.org/officeDocument/2006/relationships/tags" Target="../tags/tag87.xml"/><Relationship Id="rId142" Type="http://schemas.openxmlformats.org/officeDocument/2006/relationships/tags" Target="../tags/tag10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tags" Target="../tags/tag12.xml"/><Relationship Id="rId67" Type="http://schemas.openxmlformats.org/officeDocument/2006/relationships/tags" Target="../tags/tag33.xml"/><Relationship Id="rId116" Type="http://schemas.openxmlformats.org/officeDocument/2006/relationships/tags" Target="../tags/tag82.xml"/><Relationship Id="rId137" Type="http://schemas.openxmlformats.org/officeDocument/2006/relationships/tags" Target="../tags/tag103.xml"/><Relationship Id="rId158" Type="http://schemas.openxmlformats.org/officeDocument/2006/relationships/tags" Target="../tags/tag1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358775" y="297426"/>
            <a:ext cx="2598738" cy="102295"/>
          </a:xfrm>
          <a:prstGeom prst="rect">
            <a:avLst/>
          </a:prstGeom>
        </p:spPr>
        <p:txBody>
          <a:bodyPr vert="horz" lIns="0" tIns="0" rIns="0" bIns="0" rtlCol="0" anchor="t">
            <a:noAutofit/>
          </a:bodyPr>
          <a:lstStyle>
            <a:lvl1pPr algn="l">
              <a:defRPr sz="700">
                <a:solidFill>
                  <a:schemeClr val="tx1">
                    <a:lumMod val="65000"/>
                    <a:lumOff val="35000"/>
                  </a:schemeClr>
                </a:solidFill>
              </a:defRPr>
            </a:lvl1pPr>
          </a:lstStyle>
          <a:p>
            <a:fld id="{B111B9DF-0B28-4323-B40A-A702D0B5FDBA}" type="datetime4">
              <a:rPr lang="en-GB" smtClean="0"/>
              <a:t>03 January 2025</a:t>
            </a:fld>
            <a:endParaRPr lang="en-GB" dirty="0"/>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3317875" y="6465891"/>
            <a:ext cx="5554662" cy="102296"/>
          </a:xfrm>
          <a:prstGeom prst="rect">
            <a:avLst/>
          </a:prstGeom>
        </p:spPr>
        <p:txBody>
          <a:bodyPr vert="horz" lIns="0" tIns="0" rIns="0" bIns="0" rtlCol="0" anchor="t">
            <a:noAutofit/>
          </a:bodyPr>
          <a:lstStyle>
            <a:lvl1pPr algn="ctr">
              <a:defRPr sz="700">
                <a:solidFill>
                  <a:schemeClr val="tx1">
                    <a:lumMod val="65000"/>
                    <a:lumOff val="35000"/>
                  </a:schemeClr>
                </a:solidFill>
              </a:defRPr>
            </a:lvl1pPr>
          </a:lstStyle>
          <a:p>
            <a:endParaRPr lang="en-GB" dirty="0"/>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360362" y="6467250"/>
            <a:ext cx="754063" cy="102295"/>
          </a:xfrm>
          <a:prstGeom prst="rect">
            <a:avLst/>
          </a:prstGeom>
        </p:spPr>
        <p:txBody>
          <a:bodyPr vert="horz" lIns="0" tIns="0" rIns="0" bIns="0" rtlCol="0" anchor="t">
            <a:noAutofit/>
          </a:bodyPr>
          <a:lstStyle>
            <a:lvl1pPr algn="l">
              <a:defRPr sz="700">
                <a:solidFill>
                  <a:schemeClr val="tx1">
                    <a:lumMod val="65000"/>
                    <a:lumOff val="35000"/>
                  </a:schemeClr>
                </a:solidFill>
              </a:defRPr>
            </a:lvl1pPr>
          </a:lstStyle>
          <a:p>
            <a:fld id="{23AA811B-2EBD-4900-905E-5BE206449611}" type="slidenum">
              <a:rPr lang="en-GB" smtClean="0"/>
              <a:pPr/>
              <a:t>‹#›</a:t>
            </a:fld>
            <a:endParaRPr lang="en-GB" dirty="0"/>
          </a:p>
        </p:txBody>
      </p:sp>
      <p:sp>
        <p:nvSpPr>
          <p:cNvPr id="7" name="Title Placeholder 6">
            <a:extLst>
              <a:ext uri="{FF2B5EF4-FFF2-40B4-BE49-F238E27FC236}">
                <a16:creationId xmlns:a16="http://schemas.microsoft.com/office/drawing/2014/main" id="{45401296-9B95-5420-8D6A-DD8DE74DB4C1}"/>
              </a:ext>
            </a:extLst>
          </p:cNvPr>
          <p:cNvSpPr>
            <a:spLocks noGrp="1"/>
          </p:cNvSpPr>
          <p:nvPr>
            <p:ph type="title"/>
          </p:nvPr>
        </p:nvSpPr>
        <p:spPr>
          <a:xfrm>
            <a:off x="358775" y="638970"/>
            <a:ext cx="11472862" cy="996790"/>
          </a:xfrm>
          <a:prstGeom prst="rect">
            <a:avLst/>
          </a:prstGeom>
        </p:spPr>
        <p:txBody>
          <a:bodyPr vert="horz" lIns="0" tIns="0" rIns="0" bIns="0" rtlCol="0" anchor="t">
            <a:noAutofit/>
          </a:bodyPr>
          <a:lstStyle/>
          <a:p>
            <a:r>
              <a:rPr lang="sv-SE"/>
              <a:t>Klicka här för att ändra mall för rubrikformat</a:t>
            </a:r>
            <a:endParaRPr lang="en-GB" dirty="0"/>
          </a:p>
        </p:txBody>
      </p:sp>
      <p:sp>
        <p:nvSpPr>
          <p:cNvPr id="8" name="Text Placeholder 7">
            <a:extLst>
              <a:ext uri="{FF2B5EF4-FFF2-40B4-BE49-F238E27FC236}">
                <a16:creationId xmlns:a16="http://schemas.microsoft.com/office/drawing/2014/main" id="{5285BCBA-8390-1D80-4227-16236B39A844}"/>
              </a:ext>
            </a:extLst>
          </p:cNvPr>
          <p:cNvSpPr>
            <a:spLocks noGrp="1"/>
          </p:cNvSpPr>
          <p:nvPr>
            <p:ph type="body" idx="1"/>
          </p:nvPr>
        </p:nvSpPr>
        <p:spPr>
          <a:xfrm>
            <a:off x="358775" y="1844675"/>
            <a:ext cx="11472863" cy="4113214"/>
          </a:xfrm>
          <a:prstGeom prst="rect">
            <a:avLst/>
          </a:prstGeom>
        </p:spPr>
        <p:txBody>
          <a:bodyPr vert="horz" lIns="0" tIns="0" rIns="0" bIns="0" rtlCol="0" anchor="t">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pic>
        <p:nvPicPr>
          <p:cNvPr id="10" name="Graphic 5">
            <a:extLst>
              <a:ext uri="{FF2B5EF4-FFF2-40B4-BE49-F238E27FC236}">
                <a16:creationId xmlns:a16="http://schemas.microsoft.com/office/drawing/2014/main" id="{A8B024C3-DF41-3818-03F4-6066610864F0}"/>
              </a:ext>
            </a:extLst>
          </p:cNvPr>
          <p:cNvPicPr>
            <a:picLocks noChangeAspect="1"/>
          </p:cNvPicPr>
          <p:nvPr/>
        </p:nvPicPr>
        <p:blipFill>
          <a:blip r:embed="rId159">
            <a:extLst>
              <a:ext uri="{28A0092B-C50C-407E-A947-70E740481C1C}">
                <a14:useLocalDpi xmlns:a14="http://schemas.microsoft.com/office/drawing/2010/main" val="0"/>
              </a:ext>
              <a:ext uri="{96DAC541-7B7A-43D3-8B79-37D633B846F1}">
                <asvg:svgBlip xmlns:asvg="http://schemas.microsoft.com/office/drawing/2016/SVG/main" r:embed="rId160"/>
              </a:ext>
            </a:extLst>
          </a:blip>
          <a:stretch>
            <a:fillRect/>
          </a:stretch>
        </p:blipFill>
        <p:spPr>
          <a:xfrm>
            <a:off x="11204574" y="6305648"/>
            <a:ext cx="627063" cy="182467"/>
          </a:xfrm>
          <a:prstGeom prst="rect">
            <a:avLst/>
          </a:prstGeom>
        </p:spPr>
      </p:pic>
      <p:sp>
        <p:nvSpPr>
          <p:cNvPr id="2" name="Footnote [Placeholder]" hidden="1">
            <a:extLst>
              <a:ext uri="{FF2B5EF4-FFF2-40B4-BE49-F238E27FC236}">
                <a16:creationId xmlns:a16="http://schemas.microsoft.com/office/drawing/2014/main" id="{DA7D8BF7-0847-231F-9B44-E33B04BEE2AA}"/>
              </a:ext>
            </a:extLst>
          </p:cNvPr>
          <p:cNvSpPr>
            <a:spLocks/>
          </p:cNvSpPr>
          <p:nvPr userDrawn="1"/>
        </p:nvSpPr>
        <p:spPr>
          <a:xfrm>
            <a:off x="358775" y="5958000"/>
            <a:ext cx="11472862" cy="180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lumMod val="100000"/>
                    <a:shade val="50000"/>
                    <a:alpha val="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r>
              <a:rPr lang="en-GB" sz="700" dirty="0">
                <a:solidFill>
                  <a:schemeClr val="tx1">
                    <a:lumMod val="100000"/>
                  </a:schemeClr>
                </a:solidFill>
              </a:rPr>
              <a:t>(n)  </a:t>
            </a:r>
          </a:p>
        </p:txBody>
      </p:sp>
      <p:sp>
        <p:nvSpPr>
          <p:cNvPr id="3" name="Content [Comment]" hidden="1">
            <a:extLst>
              <a:ext uri="{FF2B5EF4-FFF2-40B4-BE49-F238E27FC236}">
                <a16:creationId xmlns:a16="http://schemas.microsoft.com/office/drawing/2014/main" id="{A2D64014-8284-639E-4FC4-D489670E7FF9}"/>
              </a:ext>
            </a:extLst>
          </p:cNvPr>
          <p:cNvSpPr/>
          <p:nvPr userDrawn="1"/>
        </p:nvSpPr>
        <p:spPr>
          <a:xfrm>
            <a:off x="12281979" y="116541"/>
            <a:ext cx="2259105" cy="914400"/>
          </a:xfrm>
          <a:prstGeom prst="wedgeRectCallout">
            <a:avLst/>
          </a:prstGeom>
          <a:solidFill>
            <a:srgbClr val="DEC55B"/>
          </a:solidFill>
          <a:ln w="1270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dirty="0">
                <a:solidFill>
                  <a:schemeClr val="tx1"/>
                </a:solidFill>
              </a:rPr>
              <a:t>&lt;initials&gt; &lt;date&gt;</a:t>
            </a:r>
            <a:r>
              <a:rPr lang="en-GB" sz="1100" dirty="0" err="1">
                <a:solidFill>
                  <a:schemeClr val="tx1"/>
                </a:solidFill>
              </a:rPr>
              <a:t>yyyy</a:t>
            </a:r>
            <a:r>
              <a:rPr lang="en-GB" sz="1100" dirty="0">
                <a:solidFill>
                  <a:schemeClr val="tx1"/>
                </a:solidFill>
              </a:rPr>
              <a:t>-MM-dd </a:t>
            </a:r>
            <a:r>
              <a:rPr lang="en-GB" sz="1100" dirty="0" err="1">
                <a:solidFill>
                  <a:schemeClr val="tx1"/>
                </a:solidFill>
              </a:rPr>
              <a:t>hh:mm</a:t>
            </a:r>
            <a:r>
              <a:rPr lang="en-GB" sz="1100" dirty="0">
                <a:solidFill>
                  <a:schemeClr val="tx1"/>
                </a:solidFill>
              </a:rPr>
              <a:t>&lt;/date&gt;:</a:t>
            </a:r>
          </a:p>
        </p:txBody>
      </p:sp>
      <p:sp>
        <p:nvSpPr>
          <p:cNvPr id="9" name="Formatting [Comment]" hidden="1">
            <a:extLst>
              <a:ext uri="{FF2B5EF4-FFF2-40B4-BE49-F238E27FC236}">
                <a16:creationId xmlns:a16="http://schemas.microsoft.com/office/drawing/2014/main" id="{2FEF0905-5311-5BA3-6281-E173D7F0FE65}"/>
              </a:ext>
            </a:extLst>
          </p:cNvPr>
          <p:cNvSpPr/>
          <p:nvPr userDrawn="1"/>
        </p:nvSpPr>
        <p:spPr>
          <a:xfrm>
            <a:off x="12281979" y="116541"/>
            <a:ext cx="2259105" cy="914400"/>
          </a:xfrm>
          <a:prstGeom prst="wedgeRectCallout">
            <a:avLst/>
          </a:prstGeom>
          <a:solidFill>
            <a:srgbClr val="A48730"/>
          </a:solidFill>
          <a:ln w="1270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000" dirty="0">
                <a:solidFill>
                  <a:schemeClr val="bg1"/>
                </a:solidFill>
              </a:rPr>
              <a:t>&lt;initials&gt; &lt;date&gt;</a:t>
            </a:r>
            <a:r>
              <a:rPr lang="en-GB" sz="1000" dirty="0" err="1">
                <a:solidFill>
                  <a:schemeClr val="bg1"/>
                </a:solidFill>
              </a:rPr>
              <a:t>yyyy</a:t>
            </a:r>
            <a:r>
              <a:rPr lang="en-GB" sz="1000" dirty="0">
                <a:solidFill>
                  <a:schemeClr val="bg1"/>
                </a:solidFill>
              </a:rPr>
              <a:t>-MM-dd </a:t>
            </a:r>
            <a:r>
              <a:rPr lang="en-GB" sz="1000" dirty="0" err="1">
                <a:solidFill>
                  <a:schemeClr val="bg1"/>
                </a:solidFill>
              </a:rPr>
              <a:t>hh:mm</a:t>
            </a:r>
            <a:r>
              <a:rPr lang="en-GB" sz="1000" dirty="0">
                <a:solidFill>
                  <a:schemeClr val="bg1"/>
                </a:solidFill>
              </a:rPr>
              <a:t>&lt;/date&gt;:</a:t>
            </a:r>
          </a:p>
        </p:txBody>
      </p:sp>
      <p:sp>
        <p:nvSpPr>
          <p:cNvPr id="11" name="Dummy [Sticker]" hidden="1">
            <a:extLst>
              <a:ext uri="{FF2B5EF4-FFF2-40B4-BE49-F238E27FC236}">
                <a16:creationId xmlns:a16="http://schemas.microsoft.com/office/drawing/2014/main" id="{D62BD44F-106F-78E4-DFA5-6A4B7AEEFBF1}"/>
              </a:ext>
            </a:extLst>
          </p:cNvPr>
          <p:cNvSpPr/>
          <p:nvPr userDrawn="1"/>
        </p:nvSpPr>
        <p:spPr>
          <a:xfrm>
            <a:off x="5289551" y="6318000"/>
            <a:ext cx="1612900" cy="180486"/>
          </a:xfrm>
          <a:prstGeom prst="rect">
            <a:avLst/>
          </a:prstGeom>
          <a:noFill/>
          <a:ln w="285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GB" sz="700" dirty="0">
                <a:solidFill>
                  <a:schemeClr val="tx1"/>
                </a:solidFill>
              </a:rPr>
              <a:t>Dummy data</a:t>
            </a:r>
          </a:p>
        </p:txBody>
      </p:sp>
      <p:sp>
        <p:nvSpPr>
          <p:cNvPr id="12" name="Update [Sticker]" hidden="1">
            <a:extLst>
              <a:ext uri="{FF2B5EF4-FFF2-40B4-BE49-F238E27FC236}">
                <a16:creationId xmlns:a16="http://schemas.microsoft.com/office/drawing/2014/main" id="{030ECCA2-68BA-630D-6D4B-02E8A0E35623}"/>
              </a:ext>
            </a:extLst>
          </p:cNvPr>
          <p:cNvSpPr>
            <a:spLocks/>
          </p:cNvSpPr>
          <p:nvPr userDrawn="1"/>
        </p:nvSpPr>
        <p:spPr>
          <a:xfrm>
            <a:off x="5289551" y="6318000"/>
            <a:ext cx="1612900" cy="180486"/>
          </a:xfrm>
          <a:prstGeom prst="rect">
            <a:avLst/>
          </a:prstGeom>
          <a:noFill/>
          <a:ln w="285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GB" sz="700" dirty="0">
                <a:solidFill>
                  <a:schemeClr val="tx1"/>
                </a:solidFill>
              </a:rPr>
              <a:t>Update data</a:t>
            </a:r>
          </a:p>
        </p:txBody>
      </p:sp>
      <p:sp>
        <p:nvSpPr>
          <p:cNvPr id="13" name="Responsible [Sticker]" hidden="1">
            <a:extLst>
              <a:ext uri="{FF2B5EF4-FFF2-40B4-BE49-F238E27FC236}">
                <a16:creationId xmlns:a16="http://schemas.microsoft.com/office/drawing/2014/main" id="{3CDD55E3-5690-3538-26FF-6A6FA63D1C19}"/>
              </a:ext>
            </a:extLst>
          </p:cNvPr>
          <p:cNvSpPr>
            <a:spLocks/>
          </p:cNvSpPr>
          <p:nvPr userDrawn="1"/>
        </p:nvSpPr>
        <p:spPr>
          <a:xfrm>
            <a:off x="5289551" y="6318000"/>
            <a:ext cx="1612900" cy="180486"/>
          </a:xfrm>
          <a:prstGeom prst="rect">
            <a:avLst/>
          </a:prstGeom>
          <a:noFill/>
          <a:ln w="285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GB" sz="700" dirty="0">
                <a:solidFill>
                  <a:schemeClr val="tx1"/>
                </a:solidFill>
              </a:rPr>
              <a:t>Responsible:</a:t>
            </a:r>
          </a:p>
          <a:p>
            <a:pPr algn="ctr"/>
            <a:endParaRPr lang="en-GB" sz="700" dirty="0">
              <a:solidFill>
                <a:schemeClr val="tx1"/>
              </a:solidFill>
            </a:endParaRPr>
          </a:p>
        </p:txBody>
      </p:sp>
      <p:sp>
        <p:nvSpPr>
          <p:cNvPr id="14" name="Final [Sticker]" hidden="1">
            <a:extLst>
              <a:ext uri="{FF2B5EF4-FFF2-40B4-BE49-F238E27FC236}">
                <a16:creationId xmlns:a16="http://schemas.microsoft.com/office/drawing/2014/main" id="{32D95D81-5F30-022C-9B94-A18C89AAE9A5}"/>
              </a:ext>
            </a:extLst>
          </p:cNvPr>
          <p:cNvSpPr>
            <a:spLocks/>
          </p:cNvSpPr>
          <p:nvPr userDrawn="1"/>
        </p:nvSpPr>
        <p:spPr>
          <a:xfrm>
            <a:off x="5289551" y="6318000"/>
            <a:ext cx="1612900" cy="180486"/>
          </a:xfrm>
          <a:prstGeom prst="rect">
            <a:avLst/>
          </a:prstGeom>
          <a:noFill/>
          <a:ln w="285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GB" sz="700" dirty="0">
                <a:solidFill>
                  <a:schemeClr val="tx1"/>
                </a:solidFill>
              </a:rPr>
              <a:t>Final</a:t>
            </a:r>
          </a:p>
        </p:txBody>
      </p:sp>
      <p:sp>
        <p:nvSpPr>
          <p:cNvPr id="15" name="Draft [Sticker]" hidden="1">
            <a:extLst>
              <a:ext uri="{FF2B5EF4-FFF2-40B4-BE49-F238E27FC236}">
                <a16:creationId xmlns:a16="http://schemas.microsoft.com/office/drawing/2014/main" id="{289F0CA2-26FF-FB5D-9C29-8DEA325468B2}"/>
              </a:ext>
            </a:extLst>
          </p:cNvPr>
          <p:cNvSpPr>
            <a:spLocks/>
          </p:cNvSpPr>
          <p:nvPr userDrawn="1"/>
        </p:nvSpPr>
        <p:spPr>
          <a:xfrm>
            <a:off x="5289551" y="6318000"/>
            <a:ext cx="1612900" cy="180486"/>
          </a:xfrm>
          <a:prstGeom prst="rect">
            <a:avLst/>
          </a:prstGeom>
          <a:noFill/>
          <a:ln w="285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GB" sz="700" dirty="0">
                <a:solidFill>
                  <a:schemeClr val="tx1"/>
                </a:solidFill>
              </a:rPr>
              <a:t>Draft</a:t>
            </a:r>
          </a:p>
        </p:txBody>
      </p:sp>
      <p:sp>
        <p:nvSpPr>
          <p:cNvPr id="16" name="Discussion [Sticker]" hidden="1">
            <a:extLst>
              <a:ext uri="{FF2B5EF4-FFF2-40B4-BE49-F238E27FC236}">
                <a16:creationId xmlns:a16="http://schemas.microsoft.com/office/drawing/2014/main" id="{C3E0FE84-52BA-4303-DB94-ADB89C91A9B5}"/>
              </a:ext>
            </a:extLst>
          </p:cNvPr>
          <p:cNvSpPr>
            <a:spLocks/>
          </p:cNvSpPr>
          <p:nvPr userDrawn="1"/>
        </p:nvSpPr>
        <p:spPr>
          <a:xfrm>
            <a:off x="5289551" y="6318000"/>
            <a:ext cx="1612900" cy="180486"/>
          </a:xfrm>
          <a:prstGeom prst="rect">
            <a:avLst/>
          </a:prstGeom>
          <a:noFill/>
          <a:ln w="285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GB" sz="700" dirty="0">
                <a:solidFill>
                  <a:schemeClr val="tx1"/>
                </a:solidFill>
              </a:rPr>
              <a:t>For discussion</a:t>
            </a:r>
          </a:p>
        </p:txBody>
      </p:sp>
      <p:sp>
        <p:nvSpPr>
          <p:cNvPr id="17" name="Internal [Sticker]" hidden="1">
            <a:extLst>
              <a:ext uri="{FF2B5EF4-FFF2-40B4-BE49-F238E27FC236}">
                <a16:creationId xmlns:a16="http://schemas.microsoft.com/office/drawing/2014/main" id="{B1291EB0-F0CF-02A3-7C4C-D0061A36ECF0}"/>
              </a:ext>
            </a:extLst>
          </p:cNvPr>
          <p:cNvSpPr>
            <a:spLocks/>
          </p:cNvSpPr>
          <p:nvPr userDrawn="1"/>
        </p:nvSpPr>
        <p:spPr>
          <a:xfrm>
            <a:off x="5289551" y="6318000"/>
            <a:ext cx="1612900" cy="180486"/>
          </a:xfrm>
          <a:prstGeom prst="rect">
            <a:avLst/>
          </a:prstGeom>
          <a:noFill/>
          <a:ln w="285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GB" sz="700" dirty="0">
                <a:solidFill>
                  <a:schemeClr val="tx1"/>
                </a:solidFill>
              </a:rPr>
              <a:t>Internal use only</a:t>
            </a:r>
          </a:p>
        </p:txBody>
      </p:sp>
      <p:sp>
        <p:nvSpPr>
          <p:cNvPr id="18" name="Backup [Sticker]" hidden="1">
            <a:extLst>
              <a:ext uri="{FF2B5EF4-FFF2-40B4-BE49-F238E27FC236}">
                <a16:creationId xmlns:a16="http://schemas.microsoft.com/office/drawing/2014/main" id="{5E203AC1-C695-1E16-3E9E-30236710DA60}"/>
              </a:ext>
            </a:extLst>
          </p:cNvPr>
          <p:cNvSpPr>
            <a:spLocks/>
          </p:cNvSpPr>
          <p:nvPr userDrawn="1"/>
        </p:nvSpPr>
        <p:spPr>
          <a:xfrm>
            <a:off x="5289551" y="6318000"/>
            <a:ext cx="1612900" cy="180486"/>
          </a:xfrm>
          <a:prstGeom prst="rect">
            <a:avLst/>
          </a:prstGeom>
          <a:noFill/>
          <a:ln w="28575"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lang="en-GB" sz="700" dirty="0">
                <a:solidFill>
                  <a:schemeClr val="tx1"/>
                </a:solidFill>
              </a:rPr>
              <a:t>Backup</a:t>
            </a:r>
          </a:p>
        </p:txBody>
      </p:sp>
      <p:grpSp>
        <p:nvGrpSpPr>
          <p:cNvPr id="19" name="Harvey 3" hidden="1">
            <a:extLst>
              <a:ext uri="{FF2B5EF4-FFF2-40B4-BE49-F238E27FC236}">
                <a16:creationId xmlns:a16="http://schemas.microsoft.com/office/drawing/2014/main" id="{5F45D93E-A2E3-F7BE-B2D0-D7DA858526FF}"/>
              </a:ext>
            </a:extLst>
          </p:cNvPr>
          <p:cNvGrpSpPr>
            <a:grpSpLocks/>
          </p:cNvGrpSpPr>
          <p:nvPr userDrawn="1">
            <p:custDataLst>
              <p:tags r:id="rId36"/>
            </p:custDataLst>
          </p:nvPr>
        </p:nvGrpSpPr>
        <p:grpSpPr>
          <a:xfrm>
            <a:off x="4916698" y="3282696"/>
            <a:ext cx="292608" cy="292608"/>
            <a:chOff x="0" y="0"/>
            <a:chExt cx="914400" cy="914400"/>
          </a:xfrm>
          <a:solidFill>
            <a:schemeClr val="tx1"/>
          </a:solidFill>
        </p:grpSpPr>
        <p:sp>
          <p:nvSpPr>
            <p:cNvPr id="20" name="Harvey 0/3 [0]" hidden="1">
              <a:extLst>
                <a:ext uri="{FF2B5EF4-FFF2-40B4-BE49-F238E27FC236}">
                  <a16:creationId xmlns:a16="http://schemas.microsoft.com/office/drawing/2014/main" id="{6C4303BE-9266-AD02-E7D9-3D48029C47C5}"/>
                </a:ext>
              </a:extLst>
            </p:cNvPr>
            <p:cNvSpPr>
              <a:spLocks noChangeAspect="1"/>
            </p:cNvSpPr>
            <p:nvPr>
              <p:custDataLst>
                <p:tags r:id="rId155"/>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1" name="Harvey 1/3 [1]">
              <a:extLst>
                <a:ext uri="{FF2B5EF4-FFF2-40B4-BE49-F238E27FC236}">
                  <a16:creationId xmlns:a16="http://schemas.microsoft.com/office/drawing/2014/main" id="{6358E681-AA61-D783-7253-FCB3F78024F7}"/>
                </a:ext>
              </a:extLst>
            </p:cNvPr>
            <p:cNvSpPr>
              <a:spLocks noChangeAspect="1"/>
            </p:cNvSpPr>
            <p:nvPr>
              <p:custDataLst>
                <p:tags r:id="rId156"/>
              </p:custDataLst>
            </p:nvPr>
          </p:nvSpPr>
          <p:spPr>
            <a:xfrm>
              <a:off x="0" y="0"/>
              <a:ext cx="914400" cy="914400"/>
            </a:xfrm>
            <a:custGeom>
              <a:avLst/>
              <a:gdLst/>
              <a:ahLst/>
              <a:cxnLst/>
              <a:rect l="l" t="t" r="r" b="b"/>
              <a:pathLst>
                <a:path w="635000" h="635000">
                  <a:moveTo>
                    <a:pt x="317500" y="0"/>
                  </a:moveTo>
                  <a:arcTo wR="317500" hR="317500" stAng="16200000" swAng="7200000"/>
                  <a:lnTo>
                    <a:pt x="317500" y="317500"/>
                  </a:lnTo>
                  <a:close/>
                </a:path>
                <a:path w="635000" h="635000" fill="none">
                  <a:moveTo>
                    <a:pt x="592463" y="476249"/>
                  </a:moveTo>
                  <a:arcTo wR="317500" hR="317500" stAng="1800000" swAng="144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2" name="Harvey 2/3 [2]" hidden="1">
              <a:extLst>
                <a:ext uri="{FF2B5EF4-FFF2-40B4-BE49-F238E27FC236}">
                  <a16:creationId xmlns:a16="http://schemas.microsoft.com/office/drawing/2014/main" id="{CCAC39F6-6CD3-8ED0-5659-6D7218033B51}"/>
                </a:ext>
              </a:extLst>
            </p:cNvPr>
            <p:cNvSpPr>
              <a:spLocks noChangeAspect="1"/>
            </p:cNvSpPr>
            <p:nvPr>
              <p:custDataLst>
                <p:tags r:id="rId157"/>
              </p:custDataLst>
            </p:nvPr>
          </p:nvSpPr>
          <p:spPr>
            <a:xfrm>
              <a:off x="0" y="0"/>
              <a:ext cx="914400" cy="914400"/>
            </a:xfrm>
            <a:custGeom>
              <a:avLst/>
              <a:gdLst/>
              <a:ahLst/>
              <a:cxnLst/>
              <a:rect l="l" t="t" r="r" b="b"/>
              <a:pathLst>
                <a:path w="635000" h="635000">
                  <a:moveTo>
                    <a:pt x="317500" y="0"/>
                  </a:moveTo>
                  <a:arcTo wR="317500" hR="317500" stAng="16200000" swAng="14400000"/>
                  <a:lnTo>
                    <a:pt x="317500" y="317500"/>
                  </a:lnTo>
                  <a:close/>
                </a:path>
                <a:path w="635000" h="635000" fill="none">
                  <a:moveTo>
                    <a:pt x="42536" y="476250"/>
                  </a:moveTo>
                  <a:arcTo wR="317500" hR="317500" stAng="9000000" swAng="72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 name="Harvey 3/3 [3]" hidden="1">
              <a:extLst>
                <a:ext uri="{FF2B5EF4-FFF2-40B4-BE49-F238E27FC236}">
                  <a16:creationId xmlns:a16="http://schemas.microsoft.com/office/drawing/2014/main" id="{0FE3CA6E-9F71-376B-A0AA-D0C7B27F1A88}"/>
                </a:ext>
              </a:extLst>
            </p:cNvPr>
            <p:cNvSpPr>
              <a:spLocks noChangeAspect="1"/>
            </p:cNvSpPr>
            <p:nvPr>
              <p:custDataLst>
                <p:tags r:id="rId158"/>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24" name="Harvey 4" hidden="1">
            <a:extLst>
              <a:ext uri="{FF2B5EF4-FFF2-40B4-BE49-F238E27FC236}">
                <a16:creationId xmlns:a16="http://schemas.microsoft.com/office/drawing/2014/main" id="{6ED5C038-4FAE-61D7-A591-DA4DFBCD08C7}"/>
              </a:ext>
            </a:extLst>
          </p:cNvPr>
          <p:cNvGrpSpPr>
            <a:grpSpLocks/>
          </p:cNvGrpSpPr>
          <p:nvPr userDrawn="1">
            <p:custDataLst>
              <p:tags r:id="rId37"/>
            </p:custDataLst>
          </p:nvPr>
        </p:nvGrpSpPr>
        <p:grpSpPr>
          <a:xfrm>
            <a:off x="5569306" y="3282696"/>
            <a:ext cx="292608" cy="292608"/>
            <a:chOff x="0" y="0"/>
            <a:chExt cx="914400" cy="914400"/>
          </a:xfrm>
          <a:solidFill>
            <a:schemeClr val="tx1"/>
          </a:solidFill>
        </p:grpSpPr>
        <p:sp>
          <p:nvSpPr>
            <p:cNvPr id="25" name="Harvey 0/4 [0]" hidden="1">
              <a:extLst>
                <a:ext uri="{FF2B5EF4-FFF2-40B4-BE49-F238E27FC236}">
                  <a16:creationId xmlns:a16="http://schemas.microsoft.com/office/drawing/2014/main" id="{ACFA0B09-9835-B5E7-9522-7DD7274DA37D}"/>
                </a:ext>
              </a:extLst>
            </p:cNvPr>
            <p:cNvSpPr>
              <a:spLocks noChangeAspect="1"/>
            </p:cNvSpPr>
            <p:nvPr>
              <p:custDataLst>
                <p:tags r:id="rId150"/>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6" name="Harvey 1/4 [1]">
              <a:extLst>
                <a:ext uri="{FF2B5EF4-FFF2-40B4-BE49-F238E27FC236}">
                  <a16:creationId xmlns:a16="http://schemas.microsoft.com/office/drawing/2014/main" id="{DCDB1B9F-A682-6EAB-7BA9-2038827BDF36}"/>
                </a:ext>
              </a:extLst>
            </p:cNvPr>
            <p:cNvSpPr>
              <a:spLocks noChangeAspect="1"/>
            </p:cNvSpPr>
            <p:nvPr>
              <p:custDataLst>
                <p:tags r:id="rId151"/>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7" name="Harvey 2/4 [2]" hidden="1">
              <a:extLst>
                <a:ext uri="{FF2B5EF4-FFF2-40B4-BE49-F238E27FC236}">
                  <a16:creationId xmlns:a16="http://schemas.microsoft.com/office/drawing/2014/main" id="{0D79DE01-6A24-45B9-A46F-25AEC7F0506B}"/>
                </a:ext>
              </a:extLst>
            </p:cNvPr>
            <p:cNvSpPr>
              <a:spLocks noChangeAspect="1"/>
            </p:cNvSpPr>
            <p:nvPr>
              <p:custDataLst>
                <p:tags r:id="rId152"/>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8" name="Harvey 3/4 [3]" hidden="1">
              <a:extLst>
                <a:ext uri="{FF2B5EF4-FFF2-40B4-BE49-F238E27FC236}">
                  <a16:creationId xmlns:a16="http://schemas.microsoft.com/office/drawing/2014/main" id="{E4B4F36F-5BF0-A9E6-9A9D-6B6F946AD0C1}"/>
                </a:ext>
              </a:extLst>
            </p:cNvPr>
            <p:cNvSpPr>
              <a:spLocks noChangeAspect="1"/>
            </p:cNvSpPr>
            <p:nvPr>
              <p:custDataLst>
                <p:tags r:id="rId153"/>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9" name="Harvey 4/4 [4]" hidden="1">
              <a:extLst>
                <a:ext uri="{FF2B5EF4-FFF2-40B4-BE49-F238E27FC236}">
                  <a16:creationId xmlns:a16="http://schemas.microsoft.com/office/drawing/2014/main" id="{0070D14F-321F-245B-D907-2C3900610F00}"/>
                </a:ext>
              </a:extLst>
            </p:cNvPr>
            <p:cNvSpPr>
              <a:spLocks noChangeAspect="1"/>
            </p:cNvSpPr>
            <p:nvPr>
              <p:custDataLst>
                <p:tags r:id="rId154"/>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30" name="Harvey 8" hidden="1">
            <a:extLst>
              <a:ext uri="{FF2B5EF4-FFF2-40B4-BE49-F238E27FC236}">
                <a16:creationId xmlns:a16="http://schemas.microsoft.com/office/drawing/2014/main" id="{23858EFA-5670-4095-56C1-1F643049A380}"/>
              </a:ext>
            </a:extLst>
          </p:cNvPr>
          <p:cNvGrpSpPr>
            <a:grpSpLocks/>
          </p:cNvGrpSpPr>
          <p:nvPr userDrawn="1">
            <p:custDataLst>
              <p:tags r:id="rId38"/>
            </p:custDataLst>
          </p:nvPr>
        </p:nvGrpSpPr>
        <p:grpSpPr>
          <a:xfrm>
            <a:off x="6221914" y="3282696"/>
            <a:ext cx="292608" cy="292608"/>
            <a:chOff x="0" y="0"/>
            <a:chExt cx="914400" cy="914400"/>
          </a:xfrm>
          <a:solidFill>
            <a:schemeClr val="tx1"/>
          </a:solidFill>
        </p:grpSpPr>
        <p:sp>
          <p:nvSpPr>
            <p:cNvPr id="31" name="Harvey 0/8 [0]" hidden="1">
              <a:extLst>
                <a:ext uri="{FF2B5EF4-FFF2-40B4-BE49-F238E27FC236}">
                  <a16:creationId xmlns:a16="http://schemas.microsoft.com/office/drawing/2014/main" id="{F786F47F-EBB5-CDD9-459B-B0A080E76833}"/>
                </a:ext>
              </a:extLst>
            </p:cNvPr>
            <p:cNvSpPr>
              <a:spLocks noChangeAspect="1"/>
            </p:cNvSpPr>
            <p:nvPr>
              <p:custDataLst>
                <p:tags r:id="rId141"/>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2" name="Harvey 1/8 [1]">
              <a:extLst>
                <a:ext uri="{FF2B5EF4-FFF2-40B4-BE49-F238E27FC236}">
                  <a16:creationId xmlns:a16="http://schemas.microsoft.com/office/drawing/2014/main" id="{4556486C-5E6E-AC65-2D6F-C7DFF7FF05FF}"/>
                </a:ext>
              </a:extLst>
            </p:cNvPr>
            <p:cNvSpPr>
              <a:spLocks noChangeAspect="1"/>
            </p:cNvSpPr>
            <p:nvPr>
              <p:custDataLst>
                <p:tags r:id="rId142"/>
              </p:custDataLst>
            </p:nvPr>
          </p:nvSpPr>
          <p:spPr>
            <a:xfrm>
              <a:off x="0" y="0"/>
              <a:ext cx="914400" cy="914400"/>
            </a:xfrm>
            <a:custGeom>
              <a:avLst/>
              <a:gdLst/>
              <a:ahLst/>
              <a:cxnLst/>
              <a:rect l="l" t="t" r="r" b="b"/>
              <a:pathLst>
                <a:path w="635000" h="635000">
                  <a:moveTo>
                    <a:pt x="317500" y="0"/>
                  </a:moveTo>
                  <a:arcTo wR="317500" hR="317500" stAng="16200000" swAng="2700000"/>
                  <a:lnTo>
                    <a:pt x="317500" y="317500"/>
                  </a:lnTo>
                  <a:close/>
                </a:path>
                <a:path w="635000" h="635000" fill="none">
                  <a:moveTo>
                    <a:pt x="542006" y="92993"/>
                  </a:moveTo>
                  <a:arcTo wR="317500" hR="317500" stAng="-2700000" swAng="189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3" name="Harvey 2/8 [2]" hidden="1">
              <a:extLst>
                <a:ext uri="{FF2B5EF4-FFF2-40B4-BE49-F238E27FC236}">
                  <a16:creationId xmlns:a16="http://schemas.microsoft.com/office/drawing/2014/main" id="{DFD6AF0D-A9D0-A50F-4668-DF610C0685FD}"/>
                </a:ext>
              </a:extLst>
            </p:cNvPr>
            <p:cNvSpPr>
              <a:spLocks noChangeAspect="1"/>
            </p:cNvSpPr>
            <p:nvPr>
              <p:custDataLst>
                <p:tags r:id="rId143"/>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4" name="Harvey 3/8 [3]" hidden="1">
              <a:extLst>
                <a:ext uri="{FF2B5EF4-FFF2-40B4-BE49-F238E27FC236}">
                  <a16:creationId xmlns:a16="http://schemas.microsoft.com/office/drawing/2014/main" id="{C43BC7DE-0B84-2571-4E2E-9B8D7570FD83}"/>
                </a:ext>
              </a:extLst>
            </p:cNvPr>
            <p:cNvSpPr>
              <a:spLocks noChangeAspect="1"/>
            </p:cNvSpPr>
            <p:nvPr>
              <p:custDataLst>
                <p:tags r:id="rId144"/>
              </p:custDataLst>
            </p:nvPr>
          </p:nvSpPr>
          <p:spPr>
            <a:xfrm>
              <a:off x="0" y="0"/>
              <a:ext cx="914400" cy="914400"/>
            </a:xfrm>
            <a:custGeom>
              <a:avLst/>
              <a:gdLst/>
              <a:ahLst/>
              <a:cxnLst/>
              <a:rect l="l" t="t" r="r" b="b"/>
              <a:pathLst>
                <a:path w="635000" h="635000">
                  <a:moveTo>
                    <a:pt x="317500" y="0"/>
                  </a:moveTo>
                  <a:arcTo wR="317500" hR="317500" stAng="16200000" swAng="8100000"/>
                  <a:lnTo>
                    <a:pt x="317500" y="317500"/>
                  </a:lnTo>
                  <a:close/>
                </a:path>
                <a:path w="635000" h="635000" fill="none">
                  <a:moveTo>
                    <a:pt x="542006" y="542006"/>
                  </a:moveTo>
                  <a:arcTo wR="317500" hR="317500" stAng="2700000" swAng="135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5" name="Harvey 4/8 [4]" hidden="1">
              <a:extLst>
                <a:ext uri="{FF2B5EF4-FFF2-40B4-BE49-F238E27FC236}">
                  <a16:creationId xmlns:a16="http://schemas.microsoft.com/office/drawing/2014/main" id="{EE38DDC7-739C-C6B0-F92F-CD0E95E0271B}"/>
                </a:ext>
              </a:extLst>
            </p:cNvPr>
            <p:cNvSpPr>
              <a:spLocks noChangeAspect="1"/>
            </p:cNvSpPr>
            <p:nvPr>
              <p:custDataLst>
                <p:tags r:id="rId145"/>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6" name="Harvey 5/8 [5]" hidden="1">
              <a:extLst>
                <a:ext uri="{FF2B5EF4-FFF2-40B4-BE49-F238E27FC236}">
                  <a16:creationId xmlns:a16="http://schemas.microsoft.com/office/drawing/2014/main" id="{6B3B0D04-B8C9-A9E3-838D-2D43C98342EA}"/>
                </a:ext>
              </a:extLst>
            </p:cNvPr>
            <p:cNvSpPr>
              <a:spLocks noChangeAspect="1"/>
            </p:cNvSpPr>
            <p:nvPr>
              <p:custDataLst>
                <p:tags r:id="rId146"/>
              </p:custDataLst>
            </p:nvPr>
          </p:nvSpPr>
          <p:spPr>
            <a:xfrm>
              <a:off x="0" y="0"/>
              <a:ext cx="914400" cy="914400"/>
            </a:xfrm>
            <a:custGeom>
              <a:avLst/>
              <a:gdLst/>
              <a:ahLst/>
              <a:cxnLst/>
              <a:rect l="l" t="t" r="r" b="b"/>
              <a:pathLst>
                <a:path w="635000" h="635000">
                  <a:moveTo>
                    <a:pt x="317500" y="0"/>
                  </a:moveTo>
                  <a:arcTo wR="317500" hR="317500" stAng="16200000" swAng="13500000"/>
                  <a:lnTo>
                    <a:pt x="317500" y="317500"/>
                  </a:lnTo>
                  <a:close/>
                </a:path>
                <a:path w="635000" h="635000" fill="none">
                  <a:moveTo>
                    <a:pt x="92993" y="542006"/>
                  </a:moveTo>
                  <a:arcTo wR="317500" hR="317500" stAng="8100000" swAng="81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7" name="Harvey 6/8 [6]" hidden="1">
              <a:extLst>
                <a:ext uri="{FF2B5EF4-FFF2-40B4-BE49-F238E27FC236}">
                  <a16:creationId xmlns:a16="http://schemas.microsoft.com/office/drawing/2014/main" id="{067D0C33-761A-B096-8094-ADEA4DF9FAE5}"/>
                </a:ext>
              </a:extLst>
            </p:cNvPr>
            <p:cNvSpPr>
              <a:spLocks noChangeAspect="1"/>
            </p:cNvSpPr>
            <p:nvPr>
              <p:custDataLst>
                <p:tags r:id="rId147"/>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8" name="Harvey 7/8 [7]" hidden="1">
              <a:extLst>
                <a:ext uri="{FF2B5EF4-FFF2-40B4-BE49-F238E27FC236}">
                  <a16:creationId xmlns:a16="http://schemas.microsoft.com/office/drawing/2014/main" id="{900D0BA7-D261-4F1A-851A-14046BEEF141}"/>
                </a:ext>
              </a:extLst>
            </p:cNvPr>
            <p:cNvSpPr>
              <a:spLocks noChangeAspect="1"/>
            </p:cNvSpPr>
            <p:nvPr>
              <p:custDataLst>
                <p:tags r:id="rId148"/>
              </p:custDataLst>
            </p:nvPr>
          </p:nvSpPr>
          <p:spPr>
            <a:xfrm>
              <a:off x="0" y="0"/>
              <a:ext cx="914400" cy="914400"/>
            </a:xfrm>
            <a:custGeom>
              <a:avLst/>
              <a:gdLst/>
              <a:ahLst/>
              <a:cxnLst/>
              <a:rect l="l" t="t" r="r" b="b"/>
              <a:pathLst>
                <a:path w="635000" h="635000">
                  <a:moveTo>
                    <a:pt x="317500" y="0"/>
                  </a:moveTo>
                  <a:arcTo wR="317500" hR="317500" stAng="16200000" swAng="18900000"/>
                  <a:lnTo>
                    <a:pt x="317500" y="317500"/>
                  </a:lnTo>
                  <a:close/>
                </a:path>
                <a:path w="635000" h="635000" fill="none">
                  <a:moveTo>
                    <a:pt x="92993" y="92993"/>
                  </a:moveTo>
                  <a:arcTo wR="317500" hR="317500" stAng="13500000" swAng="2700000"/>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9" name="Harvey 8/8 [8]" hidden="1">
              <a:extLst>
                <a:ext uri="{FF2B5EF4-FFF2-40B4-BE49-F238E27FC236}">
                  <a16:creationId xmlns:a16="http://schemas.microsoft.com/office/drawing/2014/main" id="{91BC407B-B57E-B804-10C2-52DE79176746}"/>
                </a:ext>
              </a:extLst>
            </p:cNvPr>
            <p:cNvSpPr>
              <a:spLocks noChangeAspect="1"/>
            </p:cNvSpPr>
            <p:nvPr>
              <p:custDataLst>
                <p:tags r:id="rId149"/>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40" name="Harvey 100" hidden="1">
            <a:extLst>
              <a:ext uri="{FF2B5EF4-FFF2-40B4-BE49-F238E27FC236}">
                <a16:creationId xmlns:a16="http://schemas.microsoft.com/office/drawing/2014/main" id="{C5413114-BDC8-19BB-0261-2BFD71B6CCA2}"/>
              </a:ext>
            </a:extLst>
          </p:cNvPr>
          <p:cNvGrpSpPr/>
          <p:nvPr userDrawn="1">
            <p:custDataLst>
              <p:tags r:id="rId39"/>
            </p:custDataLst>
          </p:nvPr>
        </p:nvGrpSpPr>
        <p:grpSpPr>
          <a:xfrm>
            <a:off x="6874522" y="3282696"/>
            <a:ext cx="292608" cy="292608"/>
            <a:chOff x="4334905" y="3282696"/>
            <a:chExt cx="292608" cy="292608"/>
          </a:xfrm>
        </p:grpSpPr>
        <p:sp>
          <p:nvSpPr>
            <p:cNvPr id="41" name="Harvey 0/100 [0]" hidden="1">
              <a:extLst>
                <a:ext uri="{FF2B5EF4-FFF2-40B4-BE49-F238E27FC236}">
                  <a16:creationId xmlns:a16="http://schemas.microsoft.com/office/drawing/2014/main" id="{669ED7CD-D15B-E4D6-974F-9CB9F1C06A64}"/>
                </a:ext>
              </a:extLst>
            </p:cNvPr>
            <p:cNvSpPr>
              <a:spLocks noChangeAspect="1"/>
            </p:cNvSpPr>
            <p:nvPr>
              <p:custDataLst>
                <p:tags r:id="rId40"/>
              </p:custDataLst>
            </p:nvPr>
          </p:nvSpPr>
          <p:spPr>
            <a:xfrm>
              <a:off x="4334905" y="3282696"/>
              <a:ext cx="292608" cy="292608"/>
            </a:xfrm>
            <a:custGeom>
              <a:avLst/>
              <a:gdLst/>
              <a:ahLst/>
              <a:cxnLst/>
              <a:rect l="l" t="t" r="r" b="b"/>
              <a:pathLst>
                <a:path w="635000" h="635000" fill="none">
                  <a:moveTo>
                    <a:pt x="317500" y="0"/>
                  </a:moveTo>
                  <a:arcTo wR="317500" hR="317500" stAng="-5400000" swAng="21600000"/>
                </a:path>
              </a:pathLst>
            </a:custGeom>
            <a:solidFill>
              <a:schemeClr val="tx1"/>
            </a:solidFill>
            <a:ln w="12700" cmpd="sng">
              <a:solidFill>
                <a:schemeClr val="tx1"/>
              </a:solidFill>
            </a:ln>
          </p:spPr>
          <p:txBody>
            <a:bodyPr/>
            <a:lstStyle/>
            <a:p>
              <a:endParaRPr lang="en-GB" dirty="0"/>
            </a:p>
          </p:txBody>
        </p:sp>
        <p:sp>
          <p:nvSpPr>
            <p:cNvPr id="42" name="Harvey 1/100 [1]">
              <a:extLst>
                <a:ext uri="{FF2B5EF4-FFF2-40B4-BE49-F238E27FC236}">
                  <a16:creationId xmlns:a16="http://schemas.microsoft.com/office/drawing/2014/main" id="{79E40E32-F36A-2117-2EBD-B6F7E376A51B}"/>
                </a:ext>
              </a:extLst>
            </p:cNvPr>
            <p:cNvSpPr>
              <a:spLocks noChangeAspect="1"/>
            </p:cNvSpPr>
            <p:nvPr>
              <p:custDataLst>
                <p:tags r:id="rId41"/>
              </p:custDataLst>
            </p:nvPr>
          </p:nvSpPr>
          <p:spPr>
            <a:xfrm>
              <a:off x="4334905" y="3282696"/>
              <a:ext cx="292608" cy="292608"/>
            </a:xfrm>
            <a:custGeom>
              <a:avLst/>
              <a:gdLst/>
              <a:ahLst/>
              <a:cxnLst/>
              <a:rect l="l" t="t" r="r" b="b"/>
              <a:pathLst>
                <a:path w="635000" h="635000">
                  <a:moveTo>
                    <a:pt x="317500" y="0"/>
                  </a:moveTo>
                  <a:arcTo wR="317500" hR="317500" stAng="16200000" swAng="216000"/>
                  <a:lnTo>
                    <a:pt x="317500" y="317500"/>
                  </a:lnTo>
                  <a:close/>
                </a:path>
                <a:path w="635000" h="635000" fill="none">
                  <a:moveTo>
                    <a:pt x="337435" y="626"/>
                  </a:moveTo>
                  <a:arcTo wR="317500" hR="317500" stAng="-5184000" swAng="21384000"/>
                </a:path>
              </a:pathLst>
            </a:custGeom>
            <a:solidFill>
              <a:schemeClr val="tx1"/>
            </a:solidFill>
            <a:ln w="12700" cmpd="sng">
              <a:solidFill>
                <a:schemeClr val="tx1"/>
              </a:solidFill>
            </a:ln>
          </p:spPr>
          <p:txBody>
            <a:bodyPr/>
            <a:lstStyle/>
            <a:p>
              <a:endParaRPr lang="en-GB" dirty="0"/>
            </a:p>
          </p:txBody>
        </p:sp>
        <p:sp>
          <p:nvSpPr>
            <p:cNvPr id="43" name="Harvey 2/100 [2]" hidden="1">
              <a:extLst>
                <a:ext uri="{FF2B5EF4-FFF2-40B4-BE49-F238E27FC236}">
                  <a16:creationId xmlns:a16="http://schemas.microsoft.com/office/drawing/2014/main" id="{17833030-9D70-7875-DC75-467EA6BBB6EE}"/>
                </a:ext>
              </a:extLst>
            </p:cNvPr>
            <p:cNvSpPr>
              <a:spLocks noChangeAspect="1"/>
            </p:cNvSpPr>
            <p:nvPr>
              <p:custDataLst>
                <p:tags r:id="rId42"/>
              </p:custDataLst>
            </p:nvPr>
          </p:nvSpPr>
          <p:spPr>
            <a:xfrm>
              <a:off x="4334905" y="3282696"/>
              <a:ext cx="292608" cy="292608"/>
            </a:xfrm>
            <a:custGeom>
              <a:avLst/>
              <a:gdLst/>
              <a:ahLst/>
              <a:cxnLst/>
              <a:rect l="l" t="t" r="r" b="b"/>
              <a:pathLst>
                <a:path w="635000" h="635000">
                  <a:moveTo>
                    <a:pt x="317500" y="0"/>
                  </a:moveTo>
                  <a:arcTo wR="317500" hR="317500" stAng="16200000" swAng="432000"/>
                  <a:lnTo>
                    <a:pt x="317500" y="317500"/>
                  </a:lnTo>
                  <a:close/>
                </a:path>
                <a:path w="635000" h="635000" fill="none">
                  <a:moveTo>
                    <a:pt x="357293" y="2503"/>
                  </a:moveTo>
                  <a:arcTo wR="317500" hR="317500" stAng="-4968000" swAng="21168000"/>
                </a:path>
              </a:pathLst>
            </a:custGeom>
            <a:solidFill>
              <a:schemeClr val="tx1"/>
            </a:solidFill>
            <a:ln w="12700" cmpd="sng">
              <a:solidFill>
                <a:schemeClr val="tx1"/>
              </a:solidFill>
            </a:ln>
          </p:spPr>
          <p:txBody>
            <a:bodyPr/>
            <a:lstStyle/>
            <a:p>
              <a:endParaRPr lang="en-GB" dirty="0"/>
            </a:p>
          </p:txBody>
        </p:sp>
        <p:sp>
          <p:nvSpPr>
            <p:cNvPr id="44" name="Harvey 3/100 [3]" hidden="1">
              <a:extLst>
                <a:ext uri="{FF2B5EF4-FFF2-40B4-BE49-F238E27FC236}">
                  <a16:creationId xmlns:a16="http://schemas.microsoft.com/office/drawing/2014/main" id="{79665CAB-0364-8796-EAD9-E14D2DDDB11F}"/>
                </a:ext>
              </a:extLst>
            </p:cNvPr>
            <p:cNvSpPr>
              <a:spLocks noChangeAspect="1"/>
            </p:cNvSpPr>
            <p:nvPr>
              <p:custDataLst>
                <p:tags r:id="rId43"/>
              </p:custDataLst>
            </p:nvPr>
          </p:nvSpPr>
          <p:spPr>
            <a:xfrm>
              <a:off x="4334905" y="3282696"/>
              <a:ext cx="292608" cy="292608"/>
            </a:xfrm>
            <a:custGeom>
              <a:avLst/>
              <a:gdLst/>
              <a:ahLst/>
              <a:cxnLst/>
              <a:rect l="l" t="t" r="r" b="b"/>
              <a:pathLst>
                <a:path w="635000" h="635000">
                  <a:moveTo>
                    <a:pt x="317500" y="0"/>
                  </a:moveTo>
                  <a:arcTo wR="317500" hR="317500" stAng="16200000" swAng="647999"/>
                  <a:lnTo>
                    <a:pt x="317500" y="317500"/>
                  </a:lnTo>
                  <a:close/>
                </a:path>
                <a:path w="635000" h="635000" fill="none">
                  <a:moveTo>
                    <a:pt x="376993" y="5623"/>
                  </a:moveTo>
                  <a:arcTo wR="317500" hR="317500" stAng="-4752000" swAng="20952000"/>
                </a:path>
              </a:pathLst>
            </a:custGeom>
            <a:solidFill>
              <a:schemeClr val="tx1"/>
            </a:solidFill>
            <a:ln w="12700" cmpd="sng">
              <a:solidFill>
                <a:schemeClr val="tx1"/>
              </a:solidFill>
            </a:ln>
          </p:spPr>
          <p:txBody>
            <a:bodyPr/>
            <a:lstStyle/>
            <a:p>
              <a:endParaRPr lang="en-GB" dirty="0"/>
            </a:p>
          </p:txBody>
        </p:sp>
        <p:sp>
          <p:nvSpPr>
            <p:cNvPr id="45" name="Harvey 4/100 [4]" hidden="1">
              <a:extLst>
                <a:ext uri="{FF2B5EF4-FFF2-40B4-BE49-F238E27FC236}">
                  <a16:creationId xmlns:a16="http://schemas.microsoft.com/office/drawing/2014/main" id="{A59F2E20-F58B-6CA2-D873-3397C6E13A13}"/>
                </a:ext>
              </a:extLst>
            </p:cNvPr>
            <p:cNvSpPr>
              <a:spLocks noChangeAspect="1"/>
            </p:cNvSpPr>
            <p:nvPr>
              <p:custDataLst>
                <p:tags r:id="rId44"/>
              </p:custDataLst>
            </p:nvPr>
          </p:nvSpPr>
          <p:spPr>
            <a:xfrm>
              <a:off x="4334905" y="3282696"/>
              <a:ext cx="292608" cy="292608"/>
            </a:xfrm>
            <a:custGeom>
              <a:avLst/>
              <a:gdLst/>
              <a:ahLst/>
              <a:cxnLst/>
              <a:rect l="l" t="t" r="r" b="b"/>
              <a:pathLst>
                <a:path w="635000" h="635000">
                  <a:moveTo>
                    <a:pt x="317500" y="0"/>
                  </a:moveTo>
                  <a:arcTo wR="317500" hR="317500" stAng="16200000" swAng="864000"/>
                  <a:lnTo>
                    <a:pt x="317500" y="317500"/>
                  </a:lnTo>
                  <a:close/>
                </a:path>
                <a:path w="635000" h="635000" fill="none">
                  <a:moveTo>
                    <a:pt x="396459" y="9974"/>
                  </a:moveTo>
                  <a:arcTo wR="317500" hR="317500" stAng="-4536000" swAng="20735999"/>
                </a:path>
              </a:pathLst>
            </a:custGeom>
            <a:solidFill>
              <a:schemeClr val="tx1"/>
            </a:solidFill>
            <a:ln w="12700" cmpd="sng">
              <a:solidFill>
                <a:schemeClr val="tx1"/>
              </a:solidFill>
            </a:ln>
          </p:spPr>
          <p:txBody>
            <a:bodyPr/>
            <a:lstStyle/>
            <a:p>
              <a:endParaRPr lang="en-GB" dirty="0"/>
            </a:p>
          </p:txBody>
        </p:sp>
        <p:sp>
          <p:nvSpPr>
            <p:cNvPr id="46" name="Harvey 5/100 [5]" hidden="1">
              <a:extLst>
                <a:ext uri="{FF2B5EF4-FFF2-40B4-BE49-F238E27FC236}">
                  <a16:creationId xmlns:a16="http://schemas.microsoft.com/office/drawing/2014/main" id="{84E980D1-5F80-D948-13C2-F018BC9AFB11}"/>
                </a:ext>
              </a:extLst>
            </p:cNvPr>
            <p:cNvSpPr>
              <a:spLocks noChangeAspect="1"/>
            </p:cNvSpPr>
            <p:nvPr>
              <p:custDataLst>
                <p:tags r:id="rId45"/>
              </p:custDataLst>
            </p:nvPr>
          </p:nvSpPr>
          <p:spPr>
            <a:xfrm>
              <a:off x="4334905" y="3282696"/>
              <a:ext cx="292608" cy="292608"/>
            </a:xfrm>
            <a:custGeom>
              <a:avLst/>
              <a:gdLst/>
              <a:ahLst/>
              <a:cxnLst/>
              <a:rect l="l" t="t" r="r" b="b"/>
              <a:pathLst>
                <a:path w="635000" h="635000">
                  <a:moveTo>
                    <a:pt x="317500" y="0"/>
                  </a:moveTo>
                  <a:arcTo wR="317500" hR="317500" stAng="16200000" swAng="1080000"/>
                  <a:lnTo>
                    <a:pt x="317500" y="317500"/>
                  </a:lnTo>
                  <a:close/>
                </a:path>
                <a:path w="635000" h="635000" fill="none">
                  <a:moveTo>
                    <a:pt x="415612" y="15539"/>
                  </a:moveTo>
                  <a:arcTo wR="317500" hR="317500" stAng="-4320000" swAng="20520000"/>
                </a:path>
              </a:pathLst>
            </a:custGeom>
            <a:solidFill>
              <a:schemeClr val="tx1"/>
            </a:solidFill>
            <a:ln w="12700" cmpd="sng">
              <a:solidFill>
                <a:schemeClr val="tx1"/>
              </a:solidFill>
            </a:ln>
          </p:spPr>
          <p:txBody>
            <a:bodyPr/>
            <a:lstStyle/>
            <a:p>
              <a:endParaRPr lang="en-GB" dirty="0"/>
            </a:p>
          </p:txBody>
        </p:sp>
        <p:sp>
          <p:nvSpPr>
            <p:cNvPr id="47" name="Harvey 6/100 [6]" hidden="1">
              <a:extLst>
                <a:ext uri="{FF2B5EF4-FFF2-40B4-BE49-F238E27FC236}">
                  <a16:creationId xmlns:a16="http://schemas.microsoft.com/office/drawing/2014/main" id="{3D9931C2-0613-7232-4B4A-CDF71EC33843}"/>
                </a:ext>
              </a:extLst>
            </p:cNvPr>
            <p:cNvSpPr>
              <a:spLocks noChangeAspect="1"/>
            </p:cNvSpPr>
            <p:nvPr>
              <p:custDataLst>
                <p:tags r:id="rId46"/>
              </p:custDataLst>
            </p:nvPr>
          </p:nvSpPr>
          <p:spPr>
            <a:xfrm>
              <a:off x="4334905" y="3282696"/>
              <a:ext cx="292608" cy="292608"/>
            </a:xfrm>
            <a:custGeom>
              <a:avLst/>
              <a:gdLst/>
              <a:ahLst/>
              <a:cxnLst/>
              <a:rect l="l" t="t" r="r" b="b"/>
              <a:pathLst>
                <a:path w="635000" h="635000">
                  <a:moveTo>
                    <a:pt x="317500" y="0"/>
                  </a:moveTo>
                  <a:arcTo wR="317500" hR="317500" stAng="16200000" swAng="1295999"/>
                  <a:lnTo>
                    <a:pt x="317500" y="317500"/>
                  </a:lnTo>
                  <a:close/>
                </a:path>
                <a:path w="635000" h="635000" fill="none">
                  <a:moveTo>
                    <a:pt x="434379" y="22295"/>
                  </a:moveTo>
                  <a:arcTo wR="317500" hR="317500" stAng="-4104000" swAng="20304000"/>
                </a:path>
              </a:pathLst>
            </a:custGeom>
            <a:solidFill>
              <a:schemeClr val="tx1"/>
            </a:solidFill>
            <a:ln w="12700" cmpd="sng">
              <a:solidFill>
                <a:schemeClr val="tx1"/>
              </a:solidFill>
            </a:ln>
          </p:spPr>
          <p:txBody>
            <a:bodyPr/>
            <a:lstStyle/>
            <a:p>
              <a:endParaRPr lang="en-GB" dirty="0"/>
            </a:p>
          </p:txBody>
        </p:sp>
        <p:sp>
          <p:nvSpPr>
            <p:cNvPr id="48" name="Harvey 7/100 [7]" hidden="1">
              <a:extLst>
                <a:ext uri="{FF2B5EF4-FFF2-40B4-BE49-F238E27FC236}">
                  <a16:creationId xmlns:a16="http://schemas.microsoft.com/office/drawing/2014/main" id="{C4FBB52F-AA56-C379-ACF3-FCCAC52413F4}"/>
                </a:ext>
              </a:extLst>
            </p:cNvPr>
            <p:cNvSpPr>
              <a:spLocks noChangeAspect="1"/>
            </p:cNvSpPr>
            <p:nvPr>
              <p:custDataLst>
                <p:tags r:id="rId47"/>
              </p:custDataLst>
            </p:nvPr>
          </p:nvSpPr>
          <p:spPr>
            <a:xfrm>
              <a:off x="4334905" y="3282696"/>
              <a:ext cx="292608" cy="292608"/>
            </a:xfrm>
            <a:custGeom>
              <a:avLst/>
              <a:gdLst/>
              <a:ahLst/>
              <a:cxnLst/>
              <a:rect l="l" t="t" r="r" b="b"/>
              <a:pathLst>
                <a:path w="635000" h="635000">
                  <a:moveTo>
                    <a:pt x="317500" y="0"/>
                  </a:moveTo>
                  <a:arcTo wR="317500" hR="317500" stAng="16200000" swAng="1512000"/>
                  <a:lnTo>
                    <a:pt x="317500" y="317500"/>
                  </a:lnTo>
                  <a:close/>
                </a:path>
                <a:path w="635000" h="635000" fill="none">
                  <a:moveTo>
                    <a:pt x="452684" y="30217"/>
                  </a:moveTo>
                  <a:arcTo wR="317500" hR="317500" stAng="-3888000" swAng="20087999"/>
                </a:path>
              </a:pathLst>
            </a:custGeom>
            <a:solidFill>
              <a:schemeClr val="tx1"/>
            </a:solidFill>
            <a:ln w="12700" cmpd="sng">
              <a:solidFill>
                <a:schemeClr val="tx1"/>
              </a:solidFill>
            </a:ln>
          </p:spPr>
          <p:txBody>
            <a:bodyPr/>
            <a:lstStyle/>
            <a:p>
              <a:endParaRPr lang="en-GB" dirty="0"/>
            </a:p>
          </p:txBody>
        </p:sp>
        <p:sp>
          <p:nvSpPr>
            <p:cNvPr id="49" name="Harvey 8/100 [8]" hidden="1">
              <a:extLst>
                <a:ext uri="{FF2B5EF4-FFF2-40B4-BE49-F238E27FC236}">
                  <a16:creationId xmlns:a16="http://schemas.microsoft.com/office/drawing/2014/main" id="{CDAE4995-5025-97DB-B62A-E349C3B17B7E}"/>
                </a:ext>
              </a:extLst>
            </p:cNvPr>
            <p:cNvSpPr>
              <a:spLocks noChangeAspect="1"/>
            </p:cNvSpPr>
            <p:nvPr>
              <p:custDataLst>
                <p:tags r:id="rId48"/>
              </p:custDataLst>
            </p:nvPr>
          </p:nvSpPr>
          <p:spPr>
            <a:xfrm>
              <a:off x="4334905" y="3282696"/>
              <a:ext cx="292608" cy="292608"/>
            </a:xfrm>
            <a:custGeom>
              <a:avLst/>
              <a:gdLst/>
              <a:ahLst/>
              <a:cxnLst/>
              <a:rect l="l" t="t" r="r" b="b"/>
              <a:pathLst>
                <a:path w="635000" h="635000">
                  <a:moveTo>
                    <a:pt x="317500" y="0"/>
                  </a:moveTo>
                  <a:arcTo wR="317500" hR="317500" stAng="16200000" swAng="1728000"/>
                  <a:lnTo>
                    <a:pt x="317500" y="317500"/>
                  </a:lnTo>
                  <a:close/>
                </a:path>
                <a:path w="635000" h="635000" fill="none">
                  <a:moveTo>
                    <a:pt x="470456" y="39272"/>
                  </a:moveTo>
                  <a:arcTo wR="317500" hR="317500" stAng="-3672000" swAng="19872000"/>
                </a:path>
              </a:pathLst>
            </a:custGeom>
            <a:solidFill>
              <a:schemeClr val="tx1"/>
            </a:solidFill>
            <a:ln w="12700" cmpd="sng">
              <a:solidFill>
                <a:schemeClr val="tx1"/>
              </a:solidFill>
            </a:ln>
          </p:spPr>
          <p:txBody>
            <a:bodyPr/>
            <a:lstStyle/>
            <a:p>
              <a:endParaRPr lang="en-GB" dirty="0"/>
            </a:p>
          </p:txBody>
        </p:sp>
        <p:sp>
          <p:nvSpPr>
            <p:cNvPr id="50" name="Harvey 9/100 [9]" hidden="1">
              <a:extLst>
                <a:ext uri="{FF2B5EF4-FFF2-40B4-BE49-F238E27FC236}">
                  <a16:creationId xmlns:a16="http://schemas.microsoft.com/office/drawing/2014/main" id="{DCC617C5-3F39-E138-834C-23AE1DD85715}"/>
                </a:ext>
              </a:extLst>
            </p:cNvPr>
            <p:cNvSpPr>
              <a:spLocks noChangeAspect="1"/>
            </p:cNvSpPr>
            <p:nvPr>
              <p:custDataLst>
                <p:tags r:id="rId49"/>
              </p:custDataLst>
            </p:nvPr>
          </p:nvSpPr>
          <p:spPr>
            <a:xfrm>
              <a:off x="4334905" y="3282696"/>
              <a:ext cx="292608" cy="292608"/>
            </a:xfrm>
            <a:custGeom>
              <a:avLst/>
              <a:gdLst/>
              <a:ahLst/>
              <a:cxnLst/>
              <a:rect l="l" t="t" r="r" b="b"/>
              <a:pathLst>
                <a:path w="635000" h="635000">
                  <a:moveTo>
                    <a:pt x="317500" y="0"/>
                  </a:moveTo>
                  <a:arcTo wR="317500" hR="317500" stAng="16200000" swAng="1944000"/>
                  <a:lnTo>
                    <a:pt x="317500" y="317500"/>
                  </a:lnTo>
                  <a:close/>
                </a:path>
                <a:path w="635000" h="635000" fill="none">
                  <a:moveTo>
                    <a:pt x="487625" y="49425"/>
                  </a:moveTo>
                  <a:arcTo wR="317500" hR="317500" stAng="-3456000" swAng="19656000"/>
                </a:path>
              </a:pathLst>
            </a:custGeom>
            <a:solidFill>
              <a:schemeClr val="tx1"/>
            </a:solidFill>
            <a:ln w="12700" cmpd="sng">
              <a:solidFill>
                <a:schemeClr val="tx1"/>
              </a:solidFill>
            </a:ln>
          </p:spPr>
          <p:txBody>
            <a:bodyPr/>
            <a:lstStyle/>
            <a:p>
              <a:endParaRPr lang="en-GB" dirty="0"/>
            </a:p>
          </p:txBody>
        </p:sp>
        <p:sp>
          <p:nvSpPr>
            <p:cNvPr id="51" name="Harvey 10/100 [10]" hidden="1">
              <a:extLst>
                <a:ext uri="{FF2B5EF4-FFF2-40B4-BE49-F238E27FC236}">
                  <a16:creationId xmlns:a16="http://schemas.microsoft.com/office/drawing/2014/main" id="{A9654291-A613-ABB7-1270-3612AD20D20E}"/>
                </a:ext>
              </a:extLst>
            </p:cNvPr>
            <p:cNvSpPr>
              <a:spLocks noChangeAspect="1"/>
            </p:cNvSpPr>
            <p:nvPr>
              <p:custDataLst>
                <p:tags r:id="rId50"/>
              </p:custDataLst>
            </p:nvPr>
          </p:nvSpPr>
          <p:spPr>
            <a:xfrm>
              <a:off x="4334905" y="3282696"/>
              <a:ext cx="292608" cy="292608"/>
            </a:xfrm>
            <a:custGeom>
              <a:avLst/>
              <a:gdLst/>
              <a:ahLst/>
              <a:cxnLst/>
              <a:rect l="l" t="t" r="r" b="b"/>
              <a:pathLst>
                <a:path w="635000" h="635000">
                  <a:moveTo>
                    <a:pt x="317500" y="0"/>
                  </a:moveTo>
                  <a:arcTo wR="317500" hR="317500" stAng="16200000" swAng="2160000"/>
                  <a:lnTo>
                    <a:pt x="317500" y="317500"/>
                  </a:lnTo>
                  <a:close/>
                </a:path>
                <a:path w="635000" h="635000" fill="none">
                  <a:moveTo>
                    <a:pt x="504121" y="60637"/>
                  </a:moveTo>
                  <a:arcTo wR="317500" hR="317500" stAng="-3240000" swAng="19440000"/>
                </a:path>
              </a:pathLst>
            </a:custGeom>
            <a:solidFill>
              <a:schemeClr val="tx1"/>
            </a:solidFill>
            <a:ln w="12700" cmpd="sng">
              <a:solidFill>
                <a:schemeClr val="tx1"/>
              </a:solidFill>
            </a:ln>
          </p:spPr>
          <p:txBody>
            <a:bodyPr/>
            <a:lstStyle/>
            <a:p>
              <a:endParaRPr lang="en-GB" dirty="0"/>
            </a:p>
          </p:txBody>
        </p:sp>
        <p:sp>
          <p:nvSpPr>
            <p:cNvPr id="52" name="Harvey 11/100 [11]" hidden="1">
              <a:extLst>
                <a:ext uri="{FF2B5EF4-FFF2-40B4-BE49-F238E27FC236}">
                  <a16:creationId xmlns:a16="http://schemas.microsoft.com/office/drawing/2014/main" id="{5402616B-79D3-C3A3-51C4-E734A207ADFD}"/>
                </a:ext>
              </a:extLst>
            </p:cNvPr>
            <p:cNvSpPr>
              <a:spLocks noChangeAspect="1"/>
            </p:cNvSpPr>
            <p:nvPr>
              <p:custDataLst>
                <p:tags r:id="rId51"/>
              </p:custDataLst>
            </p:nvPr>
          </p:nvSpPr>
          <p:spPr>
            <a:xfrm>
              <a:off x="4334905" y="3282696"/>
              <a:ext cx="292608" cy="292608"/>
            </a:xfrm>
            <a:custGeom>
              <a:avLst/>
              <a:gdLst/>
              <a:ahLst/>
              <a:cxnLst/>
              <a:rect l="l" t="t" r="r" b="b"/>
              <a:pathLst>
                <a:path w="635000" h="635000">
                  <a:moveTo>
                    <a:pt x="317500" y="0"/>
                  </a:moveTo>
                  <a:arcTo wR="317500" hR="317500" stAng="16200000" swAng="2376000"/>
                  <a:lnTo>
                    <a:pt x="317500" y="317500"/>
                  </a:lnTo>
                  <a:close/>
                </a:path>
                <a:path w="635000" h="635000" fill="none">
                  <a:moveTo>
                    <a:pt x="519882" y="72862"/>
                  </a:moveTo>
                  <a:arcTo wR="317500" hR="317500" stAng="-3024000" swAng="19224000"/>
                </a:path>
              </a:pathLst>
            </a:custGeom>
            <a:solidFill>
              <a:schemeClr val="tx1"/>
            </a:solidFill>
            <a:ln w="12700" cmpd="sng">
              <a:solidFill>
                <a:schemeClr val="tx1"/>
              </a:solidFill>
            </a:ln>
          </p:spPr>
          <p:txBody>
            <a:bodyPr/>
            <a:lstStyle/>
            <a:p>
              <a:endParaRPr lang="en-GB" dirty="0"/>
            </a:p>
          </p:txBody>
        </p:sp>
        <p:sp>
          <p:nvSpPr>
            <p:cNvPr id="53" name="Harvey 12/100 [12]" hidden="1">
              <a:extLst>
                <a:ext uri="{FF2B5EF4-FFF2-40B4-BE49-F238E27FC236}">
                  <a16:creationId xmlns:a16="http://schemas.microsoft.com/office/drawing/2014/main" id="{4FB9ED19-1549-153F-0C36-50C0980D51FC}"/>
                </a:ext>
              </a:extLst>
            </p:cNvPr>
            <p:cNvSpPr>
              <a:spLocks noChangeAspect="1"/>
            </p:cNvSpPr>
            <p:nvPr>
              <p:custDataLst>
                <p:tags r:id="rId52"/>
              </p:custDataLst>
            </p:nvPr>
          </p:nvSpPr>
          <p:spPr>
            <a:xfrm>
              <a:off x="4334905" y="3282696"/>
              <a:ext cx="292608" cy="292608"/>
            </a:xfrm>
            <a:custGeom>
              <a:avLst/>
              <a:gdLst/>
              <a:ahLst/>
              <a:cxnLst/>
              <a:rect l="l" t="t" r="r" b="b"/>
              <a:pathLst>
                <a:path w="635000" h="635000">
                  <a:moveTo>
                    <a:pt x="317500" y="0"/>
                  </a:moveTo>
                  <a:arcTo wR="317500" hR="317500" stAng="16200000" swAng="2591999"/>
                  <a:lnTo>
                    <a:pt x="317500" y="317500"/>
                  </a:lnTo>
                  <a:close/>
                </a:path>
                <a:path w="635000" h="635000" fill="none">
                  <a:moveTo>
                    <a:pt x="534843" y="86052"/>
                  </a:moveTo>
                  <a:arcTo wR="317500" hR="317500" stAng="-2808000" swAng="19008000"/>
                </a:path>
              </a:pathLst>
            </a:custGeom>
            <a:solidFill>
              <a:schemeClr val="tx1"/>
            </a:solidFill>
            <a:ln w="12700" cmpd="sng">
              <a:solidFill>
                <a:schemeClr val="tx1"/>
              </a:solidFill>
            </a:ln>
          </p:spPr>
          <p:txBody>
            <a:bodyPr/>
            <a:lstStyle/>
            <a:p>
              <a:endParaRPr lang="en-GB" dirty="0"/>
            </a:p>
          </p:txBody>
        </p:sp>
        <p:sp>
          <p:nvSpPr>
            <p:cNvPr id="54" name="Harvey 13/100 [13]" hidden="1">
              <a:extLst>
                <a:ext uri="{FF2B5EF4-FFF2-40B4-BE49-F238E27FC236}">
                  <a16:creationId xmlns:a16="http://schemas.microsoft.com/office/drawing/2014/main" id="{D33BDE6A-AB93-0FA0-DC5F-270F9419DFBF}"/>
                </a:ext>
              </a:extLst>
            </p:cNvPr>
            <p:cNvSpPr>
              <a:spLocks noChangeAspect="1"/>
            </p:cNvSpPr>
            <p:nvPr>
              <p:custDataLst>
                <p:tags r:id="rId53"/>
              </p:custDataLst>
            </p:nvPr>
          </p:nvSpPr>
          <p:spPr>
            <a:xfrm>
              <a:off x="4334905" y="3282696"/>
              <a:ext cx="292608" cy="292608"/>
            </a:xfrm>
            <a:custGeom>
              <a:avLst/>
              <a:gdLst/>
              <a:ahLst/>
              <a:cxnLst/>
              <a:rect l="l" t="t" r="r" b="b"/>
              <a:pathLst>
                <a:path w="635000" h="635000">
                  <a:moveTo>
                    <a:pt x="317500" y="0"/>
                  </a:moveTo>
                  <a:arcTo wR="317500" hR="317500" stAng="16200000" swAng="2808000"/>
                  <a:lnTo>
                    <a:pt x="317500" y="317500"/>
                  </a:lnTo>
                  <a:close/>
                </a:path>
                <a:path w="635000" h="635000" fill="none">
                  <a:moveTo>
                    <a:pt x="548947" y="100156"/>
                  </a:moveTo>
                  <a:arcTo wR="317500" hR="317500" stAng="-2591999" swAng="18792000"/>
                </a:path>
              </a:pathLst>
            </a:custGeom>
            <a:solidFill>
              <a:schemeClr val="tx1"/>
            </a:solidFill>
            <a:ln w="12700" cmpd="sng">
              <a:solidFill>
                <a:schemeClr val="tx1"/>
              </a:solidFill>
            </a:ln>
          </p:spPr>
          <p:txBody>
            <a:bodyPr/>
            <a:lstStyle/>
            <a:p>
              <a:endParaRPr lang="en-GB" dirty="0"/>
            </a:p>
          </p:txBody>
        </p:sp>
        <p:sp>
          <p:nvSpPr>
            <p:cNvPr id="55" name="Harvey 14/100 [14]" hidden="1">
              <a:extLst>
                <a:ext uri="{FF2B5EF4-FFF2-40B4-BE49-F238E27FC236}">
                  <a16:creationId xmlns:a16="http://schemas.microsoft.com/office/drawing/2014/main" id="{F507503F-8B80-77DA-5313-9782E522D3C1}"/>
                </a:ext>
              </a:extLst>
            </p:cNvPr>
            <p:cNvSpPr>
              <a:spLocks noChangeAspect="1"/>
            </p:cNvSpPr>
            <p:nvPr>
              <p:custDataLst>
                <p:tags r:id="rId54"/>
              </p:custDataLst>
            </p:nvPr>
          </p:nvSpPr>
          <p:spPr>
            <a:xfrm>
              <a:off x="4334905" y="3282696"/>
              <a:ext cx="292608" cy="292608"/>
            </a:xfrm>
            <a:custGeom>
              <a:avLst/>
              <a:gdLst/>
              <a:ahLst/>
              <a:cxnLst/>
              <a:rect l="l" t="t" r="r" b="b"/>
              <a:pathLst>
                <a:path w="635000" h="635000">
                  <a:moveTo>
                    <a:pt x="317500" y="0"/>
                  </a:moveTo>
                  <a:arcTo wR="317500" hR="317500" stAng="16200000" swAng="3024000"/>
                  <a:lnTo>
                    <a:pt x="317500" y="317500"/>
                  </a:lnTo>
                  <a:close/>
                </a:path>
                <a:path w="635000" h="635000" fill="none">
                  <a:moveTo>
                    <a:pt x="562137" y="115117"/>
                  </a:moveTo>
                  <a:arcTo wR="317500" hR="317500" stAng="-2375999" swAng="18576000"/>
                </a:path>
              </a:pathLst>
            </a:custGeom>
            <a:solidFill>
              <a:schemeClr val="tx1"/>
            </a:solidFill>
            <a:ln w="12700" cmpd="sng">
              <a:solidFill>
                <a:schemeClr val="tx1"/>
              </a:solidFill>
            </a:ln>
          </p:spPr>
          <p:txBody>
            <a:bodyPr/>
            <a:lstStyle/>
            <a:p>
              <a:endParaRPr lang="en-GB" dirty="0"/>
            </a:p>
          </p:txBody>
        </p:sp>
        <p:sp>
          <p:nvSpPr>
            <p:cNvPr id="56" name="Harvey 15/100 [15]" hidden="1">
              <a:extLst>
                <a:ext uri="{FF2B5EF4-FFF2-40B4-BE49-F238E27FC236}">
                  <a16:creationId xmlns:a16="http://schemas.microsoft.com/office/drawing/2014/main" id="{CE6EBA26-73BA-BEED-B1B1-2376CBD59696}"/>
                </a:ext>
              </a:extLst>
            </p:cNvPr>
            <p:cNvSpPr>
              <a:spLocks noChangeAspect="1"/>
            </p:cNvSpPr>
            <p:nvPr>
              <p:custDataLst>
                <p:tags r:id="rId55"/>
              </p:custDataLst>
            </p:nvPr>
          </p:nvSpPr>
          <p:spPr>
            <a:xfrm>
              <a:off x="4334905" y="3282696"/>
              <a:ext cx="292608" cy="292608"/>
            </a:xfrm>
            <a:custGeom>
              <a:avLst/>
              <a:gdLst/>
              <a:ahLst/>
              <a:cxnLst/>
              <a:rect l="l" t="t" r="r" b="b"/>
              <a:pathLst>
                <a:path w="635000" h="635000">
                  <a:moveTo>
                    <a:pt x="317500" y="0"/>
                  </a:moveTo>
                  <a:arcTo wR="317500" hR="317500" stAng="16200000" swAng="3240000"/>
                  <a:lnTo>
                    <a:pt x="317500" y="317500"/>
                  </a:lnTo>
                  <a:close/>
                </a:path>
                <a:path w="635000" h="635000" fill="none">
                  <a:moveTo>
                    <a:pt x="574362" y="130878"/>
                  </a:moveTo>
                  <a:arcTo wR="317500" hR="317500" stAng="-2160000" swAng="18360000"/>
                </a:path>
              </a:pathLst>
            </a:custGeom>
            <a:solidFill>
              <a:schemeClr val="tx1"/>
            </a:solidFill>
            <a:ln w="12700" cmpd="sng">
              <a:solidFill>
                <a:schemeClr val="tx1"/>
              </a:solidFill>
            </a:ln>
          </p:spPr>
          <p:txBody>
            <a:bodyPr/>
            <a:lstStyle/>
            <a:p>
              <a:endParaRPr lang="en-GB" dirty="0"/>
            </a:p>
          </p:txBody>
        </p:sp>
        <p:sp>
          <p:nvSpPr>
            <p:cNvPr id="57" name="Harvey 16/100 [16]" hidden="1">
              <a:extLst>
                <a:ext uri="{FF2B5EF4-FFF2-40B4-BE49-F238E27FC236}">
                  <a16:creationId xmlns:a16="http://schemas.microsoft.com/office/drawing/2014/main" id="{42883F2A-BBB9-DE6C-5520-CBA3D1F1DE87}"/>
                </a:ext>
              </a:extLst>
            </p:cNvPr>
            <p:cNvSpPr>
              <a:spLocks noChangeAspect="1"/>
            </p:cNvSpPr>
            <p:nvPr>
              <p:custDataLst>
                <p:tags r:id="rId56"/>
              </p:custDataLst>
            </p:nvPr>
          </p:nvSpPr>
          <p:spPr>
            <a:xfrm>
              <a:off x="4334905" y="3282696"/>
              <a:ext cx="292608" cy="292608"/>
            </a:xfrm>
            <a:custGeom>
              <a:avLst/>
              <a:gdLst/>
              <a:ahLst/>
              <a:cxnLst/>
              <a:rect l="l" t="t" r="r" b="b"/>
              <a:pathLst>
                <a:path w="635000" h="635000">
                  <a:moveTo>
                    <a:pt x="317500" y="0"/>
                  </a:moveTo>
                  <a:arcTo wR="317500" hR="317500" stAng="16200000" swAng="3456000"/>
                  <a:lnTo>
                    <a:pt x="317500" y="317500"/>
                  </a:lnTo>
                  <a:close/>
                </a:path>
                <a:path w="635000" h="635000" fill="none">
                  <a:moveTo>
                    <a:pt x="585574" y="147374"/>
                  </a:moveTo>
                  <a:arcTo wR="317500" hR="317500" stAng="-1944000" swAng="18144000"/>
                </a:path>
              </a:pathLst>
            </a:custGeom>
            <a:solidFill>
              <a:schemeClr val="tx1"/>
            </a:solidFill>
            <a:ln w="12700" cmpd="sng">
              <a:solidFill>
                <a:schemeClr val="tx1"/>
              </a:solidFill>
            </a:ln>
          </p:spPr>
          <p:txBody>
            <a:bodyPr/>
            <a:lstStyle/>
            <a:p>
              <a:endParaRPr lang="en-GB" dirty="0"/>
            </a:p>
          </p:txBody>
        </p:sp>
        <p:sp>
          <p:nvSpPr>
            <p:cNvPr id="58" name="Harvey 17/100 [17]" hidden="1">
              <a:extLst>
                <a:ext uri="{FF2B5EF4-FFF2-40B4-BE49-F238E27FC236}">
                  <a16:creationId xmlns:a16="http://schemas.microsoft.com/office/drawing/2014/main" id="{23B83BD9-9364-5C3A-1E4A-7DF9E3566093}"/>
                </a:ext>
              </a:extLst>
            </p:cNvPr>
            <p:cNvSpPr>
              <a:spLocks noChangeAspect="1"/>
            </p:cNvSpPr>
            <p:nvPr>
              <p:custDataLst>
                <p:tags r:id="rId57"/>
              </p:custDataLst>
            </p:nvPr>
          </p:nvSpPr>
          <p:spPr>
            <a:xfrm>
              <a:off x="4334905" y="3282696"/>
              <a:ext cx="292608" cy="292608"/>
            </a:xfrm>
            <a:custGeom>
              <a:avLst/>
              <a:gdLst/>
              <a:ahLst/>
              <a:cxnLst/>
              <a:rect l="l" t="t" r="r" b="b"/>
              <a:pathLst>
                <a:path w="635000" h="635000">
                  <a:moveTo>
                    <a:pt x="317500" y="0"/>
                  </a:moveTo>
                  <a:arcTo wR="317500" hR="317500" stAng="16200000" swAng="3672000"/>
                  <a:lnTo>
                    <a:pt x="317500" y="317500"/>
                  </a:lnTo>
                  <a:close/>
                </a:path>
                <a:path w="635000" h="635000" fill="none">
                  <a:moveTo>
                    <a:pt x="595727" y="164543"/>
                  </a:moveTo>
                  <a:arcTo wR="317500" hR="317500" stAng="-1727999" swAng="17928000"/>
                </a:path>
              </a:pathLst>
            </a:custGeom>
            <a:solidFill>
              <a:schemeClr val="tx1"/>
            </a:solidFill>
            <a:ln w="12700" cmpd="sng">
              <a:solidFill>
                <a:schemeClr val="tx1"/>
              </a:solidFill>
            </a:ln>
          </p:spPr>
          <p:txBody>
            <a:bodyPr/>
            <a:lstStyle/>
            <a:p>
              <a:endParaRPr lang="en-GB" dirty="0"/>
            </a:p>
          </p:txBody>
        </p:sp>
        <p:sp>
          <p:nvSpPr>
            <p:cNvPr id="59" name="Harvey 18/100 [18]" hidden="1">
              <a:extLst>
                <a:ext uri="{FF2B5EF4-FFF2-40B4-BE49-F238E27FC236}">
                  <a16:creationId xmlns:a16="http://schemas.microsoft.com/office/drawing/2014/main" id="{2B69853A-17BE-32A6-86C6-056DEB7EF8AE}"/>
                </a:ext>
              </a:extLst>
            </p:cNvPr>
            <p:cNvSpPr>
              <a:spLocks noChangeAspect="1"/>
            </p:cNvSpPr>
            <p:nvPr>
              <p:custDataLst>
                <p:tags r:id="rId58"/>
              </p:custDataLst>
            </p:nvPr>
          </p:nvSpPr>
          <p:spPr>
            <a:xfrm>
              <a:off x="4334905" y="3282696"/>
              <a:ext cx="292608" cy="292608"/>
            </a:xfrm>
            <a:custGeom>
              <a:avLst/>
              <a:gdLst/>
              <a:ahLst/>
              <a:cxnLst/>
              <a:rect l="l" t="t" r="r" b="b"/>
              <a:pathLst>
                <a:path w="635000" h="635000">
                  <a:moveTo>
                    <a:pt x="317500" y="0"/>
                  </a:moveTo>
                  <a:arcTo wR="317500" hR="317500" stAng="16200000" swAng="3888000"/>
                  <a:lnTo>
                    <a:pt x="317500" y="317500"/>
                  </a:lnTo>
                  <a:close/>
                </a:path>
                <a:path w="635000" h="635000" fill="none">
                  <a:moveTo>
                    <a:pt x="604782" y="182315"/>
                  </a:moveTo>
                  <a:arcTo wR="317500" hR="317500" stAng="-1512000" swAng="17712000"/>
                </a:path>
              </a:pathLst>
            </a:custGeom>
            <a:solidFill>
              <a:schemeClr val="tx1"/>
            </a:solidFill>
            <a:ln w="12700" cmpd="sng">
              <a:solidFill>
                <a:schemeClr val="tx1"/>
              </a:solidFill>
            </a:ln>
          </p:spPr>
          <p:txBody>
            <a:bodyPr/>
            <a:lstStyle/>
            <a:p>
              <a:endParaRPr lang="en-GB" dirty="0"/>
            </a:p>
          </p:txBody>
        </p:sp>
        <p:sp>
          <p:nvSpPr>
            <p:cNvPr id="60" name="Harvey 19/100 [19]" hidden="1">
              <a:extLst>
                <a:ext uri="{FF2B5EF4-FFF2-40B4-BE49-F238E27FC236}">
                  <a16:creationId xmlns:a16="http://schemas.microsoft.com/office/drawing/2014/main" id="{5C7C60D5-D786-A198-A97F-8E63F14D7FB7}"/>
                </a:ext>
              </a:extLst>
            </p:cNvPr>
            <p:cNvSpPr>
              <a:spLocks noChangeAspect="1"/>
            </p:cNvSpPr>
            <p:nvPr>
              <p:custDataLst>
                <p:tags r:id="rId59"/>
              </p:custDataLst>
            </p:nvPr>
          </p:nvSpPr>
          <p:spPr>
            <a:xfrm>
              <a:off x="4334905" y="3282696"/>
              <a:ext cx="292608" cy="292608"/>
            </a:xfrm>
            <a:custGeom>
              <a:avLst/>
              <a:gdLst/>
              <a:ahLst/>
              <a:cxnLst/>
              <a:rect l="l" t="t" r="r" b="b"/>
              <a:pathLst>
                <a:path w="635000" h="635000">
                  <a:moveTo>
                    <a:pt x="317500" y="0"/>
                  </a:moveTo>
                  <a:arcTo wR="317500" hR="317500" stAng="16200000" swAng="4104000"/>
                  <a:lnTo>
                    <a:pt x="317500" y="317500"/>
                  </a:lnTo>
                  <a:close/>
                </a:path>
                <a:path w="635000" h="635000" fill="none">
                  <a:moveTo>
                    <a:pt x="612704" y="200620"/>
                  </a:moveTo>
                  <a:arcTo wR="317500" hR="317500" stAng="-1295999" swAng="17496000"/>
                </a:path>
              </a:pathLst>
            </a:custGeom>
            <a:solidFill>
              <a:schemeClr val="tx1"/>
            </a:solidFill>
            <a:ln w="12700" cmpd="sng">
              <a:solidFill>
                <a:schemeClr val="tx1"/>
              </a:solidFill>
            </a:ln>
          </p:spPr>
          <p:txBody>
            <a:bodyPr/>
            <a:lstStyle/>
            <a:p>
              <a:endParaRPr lang="en-GB" dirty="0"/>
            </a:p>
          </p:txBody>
        </p:sp>
        <p:sp>
          <p:nvSpPr>
            <p:cNvPr id="61" name="Harvey 20/100 [20]" hidden="1">
              <a:extLst>
                <a:ext uri="{FF2B5EF4-FFF2-40B4-BE49-F238E27FC236}">
                  <a16:creationId xmlns:a16="http://schemas.microsoft.com/office/drawing/2014/main" id="{06E1857E-5ADD-0C96-1D2D-DDF413A3E79D}"/>
                </a:ext>
              </a:extLst>
            </p:cNvPr>
            <p:cNvSpPr>
              <a:spLocks noChangeAspect="1"/>
            </p:cNvSpPr>
            <p:nvPr>
              <p:custDataLst>
                <p:tags r:id="rId60"/>
              </p:custDataLst>
            </p:nvPr>
          </p:nvSpPr>
          <p:spPr>
            <a:xfrm>
              <a:off x="4334905" y="3282696"/>
              <a:ext cx="292608" cy="292608"/>
            </a:xfrm>
            <a:custGeom>
              <a:avLst/>
              <a:gdLst/>
              <a:ahLst/>
              <a:cxnLst/>
              <a:rect l="l" t="t" r="r" b="b"/>
              <a:pathLst>
                <a:path w="635000" h="635000">
                  <a:moveTo>
                    <a:pt x="317500" y="0"/>
                  </a:moveTo>
                  <a:arcTo wR="317500" hR="317500" stAng="16200000" swAng="4320000"/>
                  <a:lnTo>
                    <a:pt x="317500" y="317500"/>
                  </a:lnTo>
                  <a:close/>
                </a:path>
                <a:path w="635000" h="635000" fill="none">
                  <a:moveTo>
                    <a:pt x="619460" y="219387"/>
                  </a:moveTo>
                  <a:arcTo wR="317500" hR="317500" stAng="-1080000" swAng="17280000"/>
                </a:path>
              </a:pathLst>
            </a:custGeom>
            <a:solidFill>
              <a:schemeClr val="tx1"/>
            </a:solidFill>
            <a:ln w="12700" cmpd="sng">
              <a:solidFill>
                <a:schemeClr val="tx1"/>
              </a:solidFill>
            </a:ln>
          </p:spPr>
          <p:txBody>
            <a:bodyPr/>
            <a:lstStyle/>
            <a:p>
              <a:endParaRPr lang="en-GB" dirty="0"/>
            </a:p>
          </p:txBody>
        </p:sp>
        <p:sp>
          <p:nvSpPr>
            <p:cNvPr id="62" name="Harvey 21/100 [21]" hidden="1">
              <a:extLst>
                <a:ext uri="{FF2B5EF4-FFF2-40B4-BE49-F238E27FC236}">
                  <a16:creationId xmlns:a16="http://schemas.microsoft.com/office/drawing/2014/main" id="{C99CDBF8-DC8C-7AB1-7B6D-2DB2C568C5AF}"/>
                </a:ext>
              </a:extLst>
            </p:cNvPr>
            <p:cNvSpPr>
              <a:spLocks noChangeAspect="1"/>
            </p:cNvSpPr>
            <p:nvPr>
              <p:custDataLst>
                <p:tags r:id="rId61"/>
              </p:custDataLst>
            </p:nvPr>
          </p:nvSpPr>
          <p:spPr>
            <a:xfrm>
              <a:off x="4334905" y="3282696"/>
              <a:ext cx="292608" cy="292608"/>
            </a:xfrm>
            <a:custGeom>
              <a:avLst/>
              <a:gdLst/>
              <a:ahLst/>
              <a:cxnLst/>
              <a:rect l="l" t="t" r="r" b="b"/>
              <a:pathLst>
                <a:path w="635000" h="635000">
                  <a:moveTo>
                    <a:pt x="317500" y="0"/>
                  </a:moveTo>
                  <a:arcTo wR="317500" hR="317500" stAng="16200000" swAng="4536000"/>
                  <a:lnTo>
                    <a:pt x="317500" y="317500"/>
                  </a:lnTo>
                  <a:close/>
                </a:path>
                <a:path w="635000" h="635000" fill="none">
                  <a:moveTo>
                    <a:pt x="625025" y="238540"/>
                  </a:moveTo>
                  <a:arcTo wR="317500" hR="317500" stAng="-864000" swAng="17064000"/>
                </a:path>
              </a:pathLst>
            </a:custGeom>
            <a:solidFill>
              <a:schemeClr val="tx1"/>
            </a:solidFill>
            <a:ln w="12700" cmpd="sng">
              <a:solidFill>
                <a:schemeClr val="tx1"/>
              </a:solidFill>
            </a:ln>
          </p:spPr>
          <p:txBody>
            <a:bodyPr/>
            <a:lstStyle/>
            <a:p>
              <a:endParaRPr lang="en-GB" dirty="0"/>
            </a:p>
          </p:txBody>
        </p:sp>
        <p:sp>
          <p:nvSpPr>
            <p:cNvPr id="63" name="Harvey 22/100 [22]" hidden="1">
              <a:extLst>
                <a:ext uri="{FF2B5EF4-FFF2-40B4-BE49-F238E27FC236}">
                  <a16:creationId xmlns:a16="http://schemas.microsoft.com/office/drawing/2014/main" id="{5682170B-A5BB-FA94-B876-24D070CCAF34}"/>
                </a:ext>
              </a:extLst>
            </p:cNvPr>
            <p:cNvSpPr>
              <a:spLocks noChangeAspect="1"/>
            </p:cNvSpPr>
            <p:nvPr>
              <p:custDataLst>
                <p:tags r:id="rId62"/>
              </p:custDataLst>
            </p:nvPr>
          </p:nvSpPr>
          <p:spPr>
            <a:xfrm>
              <a:off x="4334905" y="3282696"/>
              <a:ext cx="292608" cy="292608"/>
            </a:xfrm>
            <a:custGeom>
              <a:avLst/>
              <a:gdLst/>
              <a:ahLst/>
              <a:cxnLst/>
              <a:rect l="l" t="t" r="r" b="b"/>
              <a:pathLst>
                <a:path w="635000" h="635000">
                  <a:moveTo>
                    <a:pt x="317500" y="0"/>
                  </a:moveTo>
                  <a:arcTo wR="317500" hR="317500" stAng="16200000" swAng="4752000"/>
                  <a:lnTo>
                    <a:pt x="317500" y="317500"/>
                  </a:lnTo>
                  <a:close/>
                </a:path>
                <a:path w="635000" h="635000" fill="none">
                  <a:moveTo>
                    <a:pt x="629376" y="258006"/>
                  </a:moveTo>
                  <a:arcTo wR="317500" hR="317500" stAng="-647999" swAng="16848000"/>
                </a:path>
              </a:pathLst>
            </a:custGeom>
            <a:solidFill>
              <a:schemeClr val="tx1"/>
            </a:solidFill>
            <a:ln w="12700" cmpd="sng">
              <a:solidFill>
                <a:schemeClr val="tx1"/>
              </a:solidFill>
            </a:ln>
          </p:spPr>
          <p:txBody>
            <a:bodyPr/>
            <a:lstStyle/>
            <a:p>
              <a:endParaRPr lang="en-GB" dirty="0"/>
            </a:p>
          </p:txBody>
        </p:sp>
        <p:sp>
          <p:nvSpPr>
            <p:cNvPr id="64" name="Harvey 23/100 [23]" hidden="1">
              <a:extLst>
                <a:ext uri="{FF2B5EF4-FFF2-40B4-BE49-F238E27FC236}">
                  <a16:creationId xmlns:a16="http://schemas.microsoft.com/office/drawing/2014/main" id="{A1EC2E3F-1E40-D98A-7503-89A461A11E4F}"/>
                </a:ext>
              </a:extLst>
            </p:cNvPr>
            <p:cNvSpPr>
              <a:spLocks noChangeAspect="1"/>
            </p:cNvSpPr>
            <p:nvPr>
              <p:custDataLst>
                <p:tags r:id="rId63"/>
              </p:custDataLst>
            </p:nvPr>
          </p:nvSpPr>
          <p:spPr>
            <a:xfrm>
              <a:off x="4334905" y="3282696"/>
              <a:ext cx="292608" cy="292608"/>
            </a:xfrm>
            <a:custGeom>
              <a:avLst/>
              <a:gdLst/>
              <a:ahLst/>
              <a:cxnLst/>
              <a:rect l="l" t="t" r="r" b="b"/>
              <a:pathLst>
                <a:path w="635000" h="635000">
                  <a:moveTo>
                    <a:pt x="317500" y="0"/>
                  </a:moveTo>
                  <a:arcTo wR="317500" hR="317500" stAng="16200000" swAng="4968000"/>
                  <a:lnTo>
                    <a:pt x="317500" y="317500"/>
                  </a:lnTo>
                  <a:close/>
                </a:path>
                <a:path w="635000" h="635000" fill="none">
                  <a:moveTo>
                    <a:pt x="632496" y="277706"/>
                  </a:moveTo>
                  <a:arcTo wR="317500" hR="317500" stAng="-432000" swAng="16632000"/>
                </a:path>
              </a:pathLst>
            </a:custGeom>
            <a:solidFill>
              <a:schemeClr val="tx1"/>
            </a:solidFill>
            <a:ln w="12700" cmpd="sng">
              <a:solidFill>
                <a:schemeClr val="tx1"/>
              </a:solidFill>
            </a:ln>
          </p:spPr>
          <p:txBody>
            <a:bodyPr/>
            <a:lstStyle/>
            <a:p>
              <a:endParaRPr lang="en-GB" dirty="0"/>
            </a:p>
          </p:txBody>
        </p:sp>
        <p:sp>
          <p:nvSpPr>
            <p:cNvPr id="65" name="Harvey 24/100 [24]" hidden="1">
              <a:extLst>
                <a:ext uri="{FF2B5EF4-FFF2-40B4-BE49-F238E27FC236}">
                  <a16:creationId xmlns:a16="http://schemas.microsoft.com/office/drawing/2014/main" id="{5FCB3AA5-5AC2-1E20-9060-95D06E5D7132}"/>
                </a:ext>
              </a:extLst>
            </p:cNvPr>
            <p:cNvSpPr>
              <a:spLocks noChangeAspect="1"/>
            </p:cNvSpPr>
            <p:nvPr>
              <p:custDataLst>
                <p:tags r:id="rId64"/>
              </p:custDataLst>
            </p:nvPr>
          </p:nvSpPr>
          <p:spPr>
            <a:xfrm>
              <a:off x="4334905" y="3282696"/>
              <a:ext cx="292608" cy="292608"/>
            </a:xfrm>
            <a:custGeom>
              <a:avLst/>
              <a:gdLst/>
              <a:ahLst/>
              <a:cxnLst/>
              <a:rect l="l" t="t" r="r" b="b"/>
              <a:pathLst>
                <a:path w="635000" h="635000">
                  <a:moveTo>
                    <a:pt x="317500" y="0"/>
                  </a:moveTo>
                  <a:arcTo wR="317500" hR="317500" stAng="16200000" swAng="5183999"/>
                  <a:lnTo>
                    <a:pt x="317500" y="317500"/>
                  </a:lnTo>
                  <a:close/>
                </a:path>
                <a:path w="635000" h="635000" fill="none">
                  <a:moveTo>
                    <a:pt x="634373" y="297564"/>
                  </a:moveTo>
                  <a:arcTo wR="317500" hR="317500" stAng="-216000" swAng="16416000"/>
                </a:path>
              </a:pathLst>
            </a:custGeom>
            <a:solidFill>
              <a:schemeClr val="tx1"/>
            </a:solidFill>
            <a:ln w="12700" cmpd="sng">
              <a:solidFill>
                <a:schemeClr val="tx1"/>
              </a:solidFill>
            </a:ln>
          </p:spPr>
          <p:txBody>
            <a:bodyPr/>
            <a:lstStyle/>
            <a:p>
              <a:endParaRPr lang="en-GB" dirty="0"/>
            </a:p>
          </p:txBody>
        </p:sp>
        <p:sp>
          <p:nvSpPr>
            <p:cNvPr id="66" name="Harvey 25/100 [25]" hidden="1">
              <a:extLst>
                <a:ext uri="{FF2B5EF4-FFF2-40B4-BE49-F238E27FC236}">
                  <a16:creationId xmlns:a16="http://schemas.microsoft.com/office/drawing/2014/main" id="{3F1828C5-07DB-FC4D-2EF7-F5B980989BAE}"/>
                </a:ext>
              </a:extLst>
            </p:cNvPr>
            <p:cNvSpPr>
              <a:spLocks noChangeAspect="1"/>
            </p:cNvSpPr>
            <p:nvPr>
              <p:custDataLst>
                <p:tags r:id="rId65"/>
              </p:custDataLst>
            </p:nvPr>
          </p:nvSpPr>
          <p:spPr>
            <a:xfrm>
              <a:off x="4334905" y="3282696"/>
              <a:ext cx="292608" cy="292608"/>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solidFill>
              <a:schemeClr val="tx1"/>
            </a:solidFill>
            <a:ln w="12700" cmpd="sng">
              <a:solidFill>
                <a:schemeClr val="tx1"/>
              </a:solidFill>
            </a:ln>
          </p:spPr>
          <p:txBody>
            <a:bodyPr/>
            <a:lstStyle/>
            <a:p>
              <a:endParaRPr lang="en-GB" dirty="0"/>
            </a:p>
          </p:txBody>
        </p:sp>
        <p:sp>
          <p:nvSpPr>
            <p:cNvPr id="67" name="Harvey 26/100 [26]" hidden="1">
              <a:extLst>
                <a:ext uri="{FF2B5EF4-FFF2-40B4-BE49-F238E27FC236}">
                  <a16:creationId xmlns:a16="http://schemas.microsoft.com/office/drawing/2014/main" id="{655C476E-E540-48DD-B38F-B305A500F780}"/>
                </a:ext>
              </a:extLst>
            </p:cNvPr>
            <p:cNvSpPr>
              <a:spLocks noChangeAspect="1"/>
            </p:cNvSpPr>
            <p:nvPr>
              <p:custDataLst>
                <p:tags r:id="rId66"/>
              </p:custDataLst>
            </p:nvPr>
          </p:nvSpPr>
          <p:spPr>
            <a:xfrm>
              <a:off x="4334905" y="3282696"/>
              <a:ext cx="292608" cy="292608"/>
            </a:xfrm>
            <a:custGeom>
              <a:avLst/>
              <a:gdLst/>
              <a:ahLst/>
              <a:cxnLst/>
              <a:rect l="l" t="t" r="r" b="b"/>
              <a:pathLst>
                <a:path w="635000" h="635000">
                  <a:moveTo>
                    <a:pt x="317500" y="0"/>
                  </a:moveTo>
                  <a:arcTo wR="317500" hR="317500" stAng="16200000" swAng="5616000"/>
                  <a:lnTo>
                    <a:pt x="317500" y="317500"/>
                  </a:lnTo>
                  <a:close/>
                </a:path>
                <a:path w="635000" h="635000" fill="none">
                  <a:moveTo>
                    <a:pt x="634373" y="337435"/>
                  </a:moveTo>
                  <a:arcTo wR="317500" hR="317500" stAng="216000" swAng="15983999"/>
                </a:path>
              </a:pathLst>
            </a:custGeom>
            <a:solidFill>
              <a:schemeClr val="tx1"/>
            </a:solidFill>
            <a:ln w="12700" cmpd="sng">
              <a:solidFill>
                <a:schemeClr val="tx1"/>
              </a:solidFill>
            </a:ln>
          </p:spPr>
          <p:txBody>
            <a:bodyPr/>
            <a:lstStyle/>
            <a:p>
              <a:endParaRPr lang="en-GB" dirty="0"/>
            </a:p>
          </p:txBody>
        </p:sp>
        <p:sp>
          <p:nvSpPr>
            <p:cNvPr id="68" name="Harvey 27/100 [27]" hidden="1">
              <a:extLst>
                <a:ext uri="{FF2B5EF4-FFF2-40B4-BE49-F238E27FC236}">
                  <a16:creationId xmlns:a16="http://schemas.microsoft.com/office/drawing/2014/main" id="{56109F54-4983-6C92-8504-BE830E8F5E86}"/>
                </a:ext>
              </a:extLst>
            </p:cNvPr>
            <p:cNvSpPr>
              <a:spLocks noChangeAspect="1"/>
            </p:cNvSpPr>
            <p:nvPr>
              <p:custDataLst>
                <p:tags r:id="rId67"/>
              </p:custDataLst>
            </p:nvPr>
          </p:nvSpPr>
          <p:spPr>
            <a:xfrm>
              <a:off x="4334905" y="3282696"/>
              <a:ext cx="292608" cy="292608"/>
            </a:xfrm>
            <a:custGeom>
              <a:avLst/>
              <a:gdLst/>
              <a:ahLst/>
              <a:cxnLst/>
              <a:rect l="l" t="t" r="r" b="b"/>
              <a:pathLst>
                <a:path w="635000" h="635000">
                  <a:moveTo>
                    <a:pt x="317500" y="0"/>
                  </a:moveTo>
                  <a:arcTo wR="317500" hR="317500" stAng="16200000" swAng="5832000"/>
                  <a:lnTo>
                    <a:pt x="317500" y="317500"/>
                  </a:lnTo>
                  <a:close/>
                </a:path>
                <a:path w="635000" h="635000" fill="none">
                  <a:moveTo>
                    <a:pt x="632496" y="357293"/>
                  </a:moveTo>
                  <a:arcTo wR="317500" hR="317500" stAng="432000" swAng="15768000"/>
                </a:path>
              </a:pathLst>
            </a:custGeom>
            <a:solidFill>
              <a:schemeClr val="tx1"/>
            </a:solidFill>
            <a:ln w="12700" cmpd="sng">
              <a:solidFill>
                <a:schemeClr val="tx1"/>
              </a:solidFill>
            </a:ln>
          </p:spPr>
          <p:txBody>
            <a:bodyPr/>
            <a:lstStyle/>
            <a:p>
              <a:endParaRPr lang="en-GB" dirty="0"/>
            </a:p>
          </p:txBody>
        </p:sp>
        <p:sp>
          <p:nvSpPr>
            <p:cNvPr id="69" name="Harvey 28/100 [28]" hidden="1">
              <a:extLst>
                <a:ext uri="{FF2B5EF4-FFF2-40B4-BE49-F238E27FC236}">
                  <a16:creationId xmlns:a16="http://schemas.microsoft.com/office/drawing/2014/main" id="{D6B75DEA-0233-C377-694E-4CECF4E6B02B}"/>
                </a:ext>
              </a:extLst>
            </p:cNvPr>
            <p:cNvSpPr>
              <a:spLocks noChangeAspect="1"/>
            </p:cNvSpPr>
            <p:nvPr>
              <p:custDataLst>
                <p:tags r:id="rId68"/>
              </p:custDataLst>
            </p:nvPr>
          </p:nvSpPr>
          <p:spPr>
            <a:xfrm>
              <a:off x="4334905" y="3282696"/>
              <a:ext cx="292608" cy="292608"/>
            </a:xfrm>
            <a:custGeom>
              <a:avLst/>
              <a:gdLst/>
              <a:ahLst/>
              <a:cxnLst/>
              <a:rect l="l" t="t" r="r" b="b"/>
              <a:pathLst>
                <a:path w="635000" h="635000">
                  <a:moveTo>
                    <a:pt x="317500" y="0"/>
                  </a:moveTo>
                  <a:arcTo wR="317500" hR="317500" stAng="16200000" swAng="6048000"/>
                  <a:lnTo>
                    <a:pt x="317500" y="317500"/>
                  </a:lnTo>
                  <a:close/>
                </a:path>
                <a:path w="635000" h="635000" fill="none">
                  <a:moveTo>
                    <a:pt x="629376" y="376993"/>
                  </a:moveTo>
                  <a:arcTo wR="317500" hR="317500" stAng="648000" swAng="15552000"/>
                </a:path>
              </a:pathLst>
            </a:custGeom>
            <a:solidFill>
              <a:schemeClr val="tx1"/>
            </a:solidFill>
            <a:ln w="12700" cmpd="sng">
              <a:solidFill>
                <a:schemeClr val="tx1"/>
              </a:solidFill>
            </a:ln>
          </p:spPr>
          <p:txBody>
            <a:bodyPr/>
            <a:lstStyle/>
            <a:p>
              <a:endParaRPr lang="en-GB" dirty="0"/>
            </a:p>
          </p:txBody>
        </p:sp>
        <p:sp>
          <p:nvSpPr>
            <p:cNvPr id="70" name="Harvey 29/100 [29]" hidden="1">
              <a:extLst>
                <a:ext uri="{FF2B5EF4-FFF2-40B4-BE49-F238E27FC236}">
                  <a16:creationId xmlns:a16="http://schemas.microsoft.com/office/drawing/2014/main" id="{755049E4-8D99-18A6-A6DF-F735199E2F82}"/>
                </a:ext>
              </a:extLst>
            </p:cNvPr>
            <p:cNvSpPr>
              <a:spLocks noChangeAspect="1"/>
            </p:cNvSpPr>
            <p:nvPr>
              <p:custDataLst>
                <p:tags r:id="rId69"/>
              </p:custDataLst>
            </p:nvPr>
          </p:nvSpPr>
          <p:spPr>
            <a:xfrm>
              <a:off x="4334905" y="3282696"/>
              <a:ext cx="292608" cy="292608"/>
            </a:xfrm>
            <a:custGeom>
              <a:avLst/>
              <a:gdLst/>
              <a:ahLst/>
              <a:cxnLst/>
              <a:rect l="l" t="t" r="r" b="b"/>
              <a:pathLst>
                <a:path w="635000" h="635000">
                  <a:moveTo>
                    <a:pt x="317500" y="0"/>
                  </a:moveTo>
                  <a:arcTo wR="317500" hR="317500" stAng="16200000" swAng="6263999"/>
                  <a:lnTo>
                    <a:pt x="317500" y="317500"/>
                  </a:lnTo>
                  <a:close/>
                </a:path>
                <a:path w="635000" h="635000" fill="none">
                  <a:moveTo>
                    <a:pt x="625025" y="396459"/>
                  </a:moveTo>
                  <a:arcTo wR="317500" hR="317500" stAng="863999" swAng="15336000"/>
                </a:path>
              </a:pathLst>
            </a:custGeom>
            <a:solidFill>
              <a:schemeClr val="tx1"/>
            </a:solidFill>
            <a:ln w="12700" cmpd="sng">
              <a:solidFill>
                <a:schemeClr val="tx1"/>
              </a:solidFill>
            </a:ln>
          </p:spPr>
          <p:txBody>
            <a:bodyPr/>
            <a:lstStyle/>
            <a:p>
              <a:endParaRPr lang="en-GB" dirty="0"/>
            </a:p>
          </p:txBody>
        </p:sp>
        <p:sp>
          <p:nvSpPr>
            <p:cNvPr id="71" name="Harvey 30/100 [30]" hidden="1">
              <a:extLst>
                <a:ext uri="{FF2B5EF4-FFF2-40B4-BE49-F238E27FC236}">
                  <a16:creationId xmlns:a16="http://schemas.microsoft.com/office/drawing/2014/main" id="{78898DF6-A3A5-1259-CE25-1801C93A5764}"/>
                </a:ext>
              </a:extLst>
            </p:cNvPr>
            <p:cNvSpPr>
              <a:spLocks noChangeAspect="1"/>
            </p:cNvSpPr>
            <p:nvPr>
              <p:custDataLst>
                <p:tags r:id="rId70"/>
              </p:custDataLst>
            </p:nvPr>
          </p:nvSpPr>
          <p:spPr>
            <a:xfrm>
              <a:off x="4334905" y="3282696"/>
              <a:ext cx="292608" cy="292608"/>
            </a:xfrm>
            <a:custGeom>
              <a:avLst/>
              <a:gdLst/>
              <a:ahLst/>
              <a:cxnLst/>
              <a:rect l="l" t="t" r="r" b="b"/>
              <a:pathLst>
                <a:path w="635000" h="635000">
                  <a:moveTo>
                    <a:pt x="317500" y="0"/>
                  </a:moveTo>
                  <a:arcTo wR="317500" hR="317500" stAng="16200000" swAng="6480000"/>
                  <a:lnTo>
                    <a:pt x="317500" y="317500"/>
                  </a:lnTo>
                  <a:close/>
                </a:path>
                <a:path w="635000" h="635000" fill="none">
                  <a:moveTo>
                    <a:pt x="619460" y="415612"/>
                  </a:moveTo>
                  <a:arcTo wR="317500" hR="317500" stAng="1080000" swAng="15119999"/>
                </a:path>
              </a:pathLst>
            </a:custGeom>
            <a:solidFill>
              <a:schemeClr val="tx1"/>
            </a:solidFill>
            <a:ln w="12700" cmpd="sng">
              <a:solidFill>
                <a:schemeClr val="tx1"/>
              </a:solidFill>
            </a:ln>
          </p:spPr>
          <p:txBody>
            <a:bodyPr/>
            <a:lstStyle/>
            <a:p>
              <a:endParaRPr lang="en-GB" dirty="0"/>
            </a:p>
          </p:txBody>
        </p:sp>
        <p:sp>
          <p:nvSpPr>
            <p:cNvPr id="72" name="Harvey 31/100 [31]" hidden="1">
              <a:extLst>
                <a:ext uri="{FF2B5EF4-FFF2-40B4-BE49-F238E27FC236}">
                  <a16:creationId xmlns:a16="http://schemas.microsoft.com/office/drawing/2014/main" id="{73AE6358-F2AA-2218-67A0-A81E1017EDB5}"/>
                </a:ext>
              </a:extLst>
            </p:cNvPr>
            <p:cNvSpPr>
              <a:spLocks noChangeAspect="1"/>
            </p:cNvSpPr>
            <p:nvPr>
              <p:custDataLst>
                <p:tags r:id="rId71"/>
              </p:custDataLst>
            </p:nvPr>
          </p:nvSpPr>
          <p:spPr>
            <a:xfrm>
              <a:off x="4334905" y="3282696"/>
              <a:ext cx="292608" cy="292608"/>
            </a:xfrm>
            <a:custGeom>
              <a:avLst/>
              <a:gdLst/>
              <a:ahLst/>
              <a:cxnLst/>
              <a:rect l="l" t="t" r="r" b="b"/>
              <a:pathLst>
                <a:path w="635000" h="635000">
                  <a:moveTo>
                    <a:pt x="317500" y="0"/>
                  </a:moveTo>
                  <a:arcTo wR="317500" hR="317500" stAng="16200000" swAng="6696000"/>
                  <a:lnTo>
                    <a:pt x="317500" y="317500"/>
                  </a:lnTo>
                  <a:close/>
                </a:path>
                <a:path w="635000" h="635000" fill="none">
                  <a:moveTo>
                    <a:pt x="612704" y="434379"/>
                  </a:moveTo>
                  <a:arcTo wR="317500" hR="317500" stAng="1295999" swAng="14903999"/>
                </a:path>
              </a:pathLst>
            </a:custGeom>
            <a:solidFill>
              <a:schemeClr val="tx1"/>
            </a:solidFill>
            <a:ln w="12700" cmpd="sng">
              <a:solidFill>
                <a:schemeClr val="tx1"/>
              </a:solidFill>
            </a:ln>
          </p:spPr>
          <p:txBody>
            <a:bodyPr/>
            <a:lstStyle/>
            <a:p>
              <a:endParaRPr lang="en-GB" dirty="0"/>
            </a:p>
          </p:txBody>
        </p:sp>
        <p:sp>
          <p:nvSpPr>
            <p:cNvPr id="73" name="Harvey 32/100 [32]" hidden="1">
              <a:extLst>
                <a:ext uri="{FF2B5EF4-FFF2-40B4-BE49-F238E27FC236}">
                  <a16:creationId xmlns:a16="http://schemas.microsoft.com/office/drawing/2014/main" id="{01B0DBBA-41D3-281C-38C4-265855E8C676}"/>
                </a:ext>
              </a:extLst>
            </p:cNvPr>
            <p:cNvSpPr>
              <a:spLocks noChangeAspect="1"/>
            </p:cNvSpPr>
            <p:nvPr>
              <p:custDataLst>
                <p:tags r:id="rId72"/>
              </p:custDataLst>
            </p:nvPr>
          </p:nvSpPr>
          <p:spPr>
            <a:xfrm>
              <a:off x="4334905" y="3282696"/>
              <a:ext cx="292608" cy="292608"/>
            </a:xfrm>
            <a:custGeom>
              <a:avLst/>
              <a:gdLst/>
              <a:ahLst/>
              <a:cxnLst/>
              <a:rect l="l" t="t" r="r" b="b"/>
              <a:pathLst>
                <a:path w="635000" h="635000">
                  <a:moveTo>
                    <a:pt x="317500" y="0"/>
                  </a:moveTo>
                  <a:arcTo wR="317500" hR="317500" stAng="16200000" swAng="6912000"/>
                  <a:lnTo>
                    <a:pt x="317500" y="317500"/>
                  </a:lnTo>
                  <a:close/>
                </a:path>
                <a:path w="635000" h="635000" fill="none">
                  <a:moveTo>
                    <a:pt x="604782" y="452684"/>
                  </a:moveTo>
                  <a:arcTo wR="317500" hR="317500" stAng="1512000" swAng="14687999"/>
                </a:path>
              </a:pathLst>
            </a:custGeom>
            <a:solidFill>
              <a:schemeClr val="tx1"/>
            </a:solidFill>
            <a:ln w="12700" cmpd="sng">
              <a:solidFill>
                <a:schemeClr val="tx1"/>
              </a:solidFill>
            </a:ln>
          </p:spPr>
          <p:txBody>
            <a:bodyPr/>
            <a:lstStyle/>
            <a:p>
              <a:endParaRPr lang="en-GB" dirty="0"/>
            </a:p>
          </p:txBody>
        </p:sp>
        <p:sp>
          <p:nvSpPr>
            <p:cNvPr id="74" name="Harvey 33/100 [33]" hidden="1">
              <a:extLst>
                <a:ext uri="{FF2B5EF4-FFF2-40B4-BE49-F238E27FC236}">
                  <a16:creationId xmlns:a16="http://schemas.microsoft.com/office/drawing/2014/main" id="{58F31852-6E05-B56F-9D26-F2BB60053AED}"/>
                </a:ext>
              </a:extLst>
            </p:cNvPr>
            <p:cNvSpPr>
              <a:spLocks noChangeAspect="1"/>
            </p:cNvSpPr>
            <p:nvPr>
              <p:custDataLst>
                <p:tags r:id="rId73"/>
              </p:custDataLst>
            </p:nvPr>
          </p:nvSpPr>
          <p:spPr>
            <a:xfrm>
              <a:off x="4334905" y="3282696"/>
              <a:ext cx="292608" cy="292608"/>
            </a:xfrm>
            <a:custGeom>
              <a:avLst/>
              <a:gdLst/>
              <a:ahLst/>
              <a:cxnLst/>
              <a:rect l="l" t="t" r="r" b="b"/>
              <a:pathLst>
                <a:path w="635000" h="635000">
                  <a:moveTo>
                    <a:pt x="317500" y="0"/>
                  </a:moveTo>
                  <a:arcTo wR="317500" hR="317500" stAng="16200000" swAng="7128000"/>
                  <a:lnTo>
                    <a:pt x="317500" y="317500"/>
                  </a:lnTo>
                  <a:close/>
                </a:path>
                <a:path w="635000" h="635000" fill="none">
                  <a:moveTo>
                    <a:pt x="595727" y="470456"/>
                  </a:moveTo>
                  <a:arcTo wR="317500" hR="317500" stAng="1728000" swAng="14472000"/>
                </a:path>
              </a:pathLst>
            </a:custGeom>
            <a:solidFill>
              <a:schemeClr val="tx1"/>
            </a:solidFill>
            <a:ln w="12700" cmpd="sng">
              <a:solidFill>
                <a:schemeClr val="tx1"/>
              </a:solidFill>
            </a:ln>
          </p:spPr>
          <p:txBody>
            <a:bodyPr/>
            <a:lstStyle/>
            <a:p>
              <a:endParaRPr lang="en-GB" dirty="0"/>
            </a:p>
          </p:txBody>
        </p:sp>
        <p:sp>
          <p:nvSpPr>
            <p:cNvPr id="75" name="Harvey 34/100 [34]" hidden="1">
              <a:extLst>
                <a:ext uri="{FF2B5EF4-FFF2-40B4-BE49-F238E27FC236}">
                  <a16:creationId xmlns:a16="http://schemas.microsoft.com/office/drawing/2014/main" id="{A4FA42C3-DDC0-AC1B-B07E-D21DED24C456}"/>
                </a:ext>
              </a:extLst>
            </p:cNvPr>
            <p:cNvSpPr>
              <a:spLocks noChangeAspect="1"/>
            </p:cNvSpPr>
            <p:nvPr>
              <p:custDataLst>
                <p:tags r:id="rId74"/>
              </p:custDataLst>
            </p:nvPr>
          </p:nvSpPr>
          <p:spPr>
            <a:xfrm>
              <a:off x="4334905" y="3282696"/>
              <a:ext cx="292608" cy="292608"/>
            </a:xfrm>
            <a:custGeom>
              <a:avLst/>
              <a:gdLst/>
              <a:ahLst/>
              <a:cxnLst/>
              <a:rect l="l" t="t" r="r" b="b"/>
              <a:pathLst>
                <a:path w="635000" h="635000">
                  <a:moveTo>
                    <a:pt x="317500" y="0"/>
                  </a:moveTo>
                  <a:arcTo wR="317500" hR="317500" stAng="16200000" swAng="7344000"/>
                  <a:lnTo>
                    <a:pt x="317500" y="317500"/>
                  </a:lnTo>
                  <a:close/>
                </a:path>
                <a:path w="635000" h="635000" fill="none">
                  <a:moveTo>
                    <a:pt x="585574" y="487625"/>
                  </a:moveTo>
                  <a:arcTo wR="317500" hR="317500" stAng="1944000" swAng="14255999"/>
                </a:path>
              </a:pathLst>
            </a:custGeom>
            <a:solidFill>
              <a:schemeClr val="tx1"/>
            </a:solidFill>
            <a:ln w="12700" cmpd="sng">
              <a:solidFill>
                <a:schemeClr val="tx1"/>
              </a:solidFill>
            </a:ln>
          </p:spPr>
          <p:txBody>
            <a:bodyPr/>
            <a:lstStyle/>
            <a:p>
              <a:endParaRPr lang="en-GB" dirty="0"/>
            </a:p>
          </p:txBody>
        </p:sp>
        <p:sp>
          <p:nvSpPr>
            <p:cNvPr id="76" name="Harvey 35/100 [35]" hidden="1">
              <a:extLst>
                <a:ext uri="{FF2B5EF4-FFF2-40B4-BE49-F238E27FC236}">
                  <a16:creationId xmlns:a16="http://schemas.microsoft.com/office/drawing/2014/main" id="{1451EA10-935B-1847-81D2-261376FBC657}"/>
                </a:ext>
              </a:extLst>
            </p:cNvPr>
            <p:cNvSpPr>
              <a:spLocks noChangeAspect="1"/>
            </p:cNvSpPr>
            <p:nvPr>
              <p:custDataLst>
                <p:tags r:id="rId75"/>
              </p:custDataLst>
            </p:nvPr>
          </p:nvSpPr>
          <p:spPr>
            <a:xfrm>
              <a:off x="4334905" y="3282696"/>
              <a:ext cx="292608" cy="292608"/>
            </a:xfrm>
            <a:custGeom>
              <a:avLst/>
              <a:gdLst/>
              <a:ahLst/>
              <a:cxnLst/>
              <a:rect l="l" t="t" r="r" b="b"/>
              <a:pathLst>
                <a:path w="635000" h="635000">
                  <a:moveTo>
                    <a:pt x="317500" y="0"/>
                  </a:moveTo>
                  <a:arcTo wR="317500" hR="317500" stAng="16200000" swAng="7559999"/>
                  <a:lnTo>
                    <a:pt x="317500" y="317500"/>
                  </a:lnTo>
                  <a:close/>
                </a:path>
                <a:path w="635000" h="635000" fill="none">
                  <a:moveTo>
                    <a:pt x="574362" y="504121"/>
                  </a:moveTo>
                  <a:arcTo wR="317500" hR="317500" stAng="2159999" swAng="14040000"/>
                </a:path>
              </a:pathLst>
            </a:custGeom>
            <a:solidFill>
              <a:schemeClr val="tx1"/>
            </a:solidFill>
            <a:ln w="12700" cmpd="sng">
              <a:solidFill>
                <a:schemeClr val="tx1"/>
              </a:solidFill>
            </a:ln>
          </p:spPr>
          <p:txBody>
            <a:bodyPr/>
            <a:lstStyle/>
            <a:p>
              <a:endParaRPr lang="en-GB" dirty="0"/>
            </a:p>
          </p:txBody>
        </p:sp>
        <p:sp>
          <p:nvSpPr>
            <p:cNvPr id="77" name="Harvey 36/100 [36]" hidden="1">
              <a:extLst>
                <a:ext uri="{FF2B5EF4-FFF2-40B4-BE49-F238E27FC236}">
                  <a16:creationId xmlns:a16="http://schemas.microsoft.com/office/drawing/2014/main" id="{265AE219-C9F8-9A41-57C0-C0BB023E91EC}"/>
                </a:ext>
              </a:extLst>
            </p:cNvPr>
            <p:cNvSpPr>
              <a:spLocks noChangeAspect="1"/>
            </p:cNvSpPr>
            <p:nvPr>
              <p:custDataLst>
                <p:tags r:id="rId76"/>
              </p:custDataLst>
            </p:nvPr>
          </p:nvSpPr>
          <p:spPr>
            <a:xfrm>
              <a:off x="4334905" y="3282696"/>
              <a:ext cx="292608" cy="292608"/>
            </a:xfrm>
            <a:custGeom>
              <a:avLst/>
              <a:gdLst/>
              <a:ahLst/>
              <a:cxnLst/>
              <a:rect l="l" t="t" r="r" b="b"/>
              <a:pathLst>
                <a:path w="635000" h="635000">
                  <a:moveTo>
                    <a:pt x="317500" y="0"/>
                  </a:moveTo>
                  <a:arcTo wR="317500" hR="317500" stAng="16200000" swAng="7776000"/>
                  <a:lnTo>
                    <a:pt x="317500" y="317500"/>
                  </a:lnTo>
                  <a:close/>
                </a:path>
                <a:path w="635000" h="635000" fill="none">
                  <a:moveTo>
                    <a:pt x="562137" y="519882"/>
                  </a:moveTo>
                  <a:arcTo wR="317500" hR="317500" stAng="2375999" swAng="13824000"/>
                </a:path>
              </a:pathLst>
            </a:custGeom>
            <a:solidFill>
              <a:schemeClr val="tx1"/>
            </a:solidFill>
            <a:ln w="12700" cmpd="sng">
              <a:solidFill>
                <a:schemeClr val="tx1"/>
              </a:solidFill>
            </a:ln>
          </p:spPr>
          <p:txBody>
            <a:bodyPr/>
            <a:lstStyle/>
            <a:p>
              <a:endParaRPr lang="en-GB" dirty="0"/>
            </a:p>
          </p:txBody>
        </p:sp>
        <p:sp>
          <p:nvSpPr>
            <p:cNvPr id="78" name="Harvey 37/100 [37]" hidden="1">
              <a:extLst>
                <a:ext uri="{FF2B5EF4-FFF2-40B4-BE49-F238E27FC236}">
                  <a16:creationId xmlns:a16="http://schemas.microsoft.com/office/drawing/2014/main" id="{C01B6C99-CAB2-BB84-9910-278303221AB9}"/>
                </a:ext>
              </a:extLst>
            </p:cNvPr>
            <p:cNvSpPr>
              <a:spLocks noChangeAspect="1"/>
            </p:cNvSpPr>
            <p:nvPr>
              <p:custDataLst>
                <p:tags r:id="rId77"/>
              </p:custDataLst>
            </p:nvPr>
          </p:nvSpPr>
          <p:spPr>
            <a:xfrm>
              <a:off x="4334905" y="3282696"/>
              <a:ext cx="292608" cy="292608"/>
            </a:xfrm>
            <a:custGeom>
              <a:avLst/>
              <a:gdLst/>
              <a:ahLst/>
              <a:cxnLst/>
              <a:rect l="l" t="t" r="r" b="b"/>
              <a:pathLst>
                <a:path w="635000" h="635000">
                  <a:moveTo>
                    <a:pt x="317500" y="0"/>
                  </a:moveTo>
                  <a:arcTo wR="317500" hR="317500" stAng="16200000" swAng="7991999"/>
                  <a:lnTo>
                    <a:pt x="317500" y="317500"/>
                  </a:lnTo>
                  <a:close/>
                </a:path>
                <a:path w="635000" h="635000" fill="none">
                  <a:moveTo>
                    <a:pt x="548947" y="534843"/>
                  </a:moveTo>
                  <a:arcTo wR="317500" hR="317500" stAng="2591999" swAng="13608000"/>
                </a:path>
              </a:pathLst>
            </a:custGeom>
            <a:solidFill>
              <a:schemeClr val="tx1"/>
            </a:solidFill>
            <a:ln w="12700" cmpd="sng">
              <a:solidFill>
                <a:schemeClr val="tx1"/>
              </a:solidFill>
            </a:ln>
          </p:spPr>
          <p:txBody>
            <a:bodyPr/>
            <a:lstStyle/>
            <a:p>
              <a:endParaRPr lang="en-GB" dirty="0"/>
            </a:p>
          </p:txBody>
        </p:sp>
        <p:sp>
          <p:nvSpPr>
            <p:cNvPr id="79" name="Harvey 38/100 [38]" hidden="1">
              <a:extLst>
                <a:ext uri="{FF2B5EF4-FFF2-40B4-BE49-F238E27FC236}">
                  <a16:creationId xmlns:a16="http://schemas.microsoft.com/office/drawing/2014/main" id="{DDEA12DE-B254-7770-F864-FEB618131165}"/>
                </a:ext>
              </a:extLst>
            </p:cNvPr>
            <p:cNvSpPr>
              <a:spLocks noChangeAspect="1"/>
            </p:cNvSpPr>
            <p:nvPr>
              <p:custDataLst>
                <p:tags r:id="rId78"/>
              </p:custDataLst>
            </p:nvPr>
          </p:nvSpPr>
          <p:spPr>
            <a:xfrm>
              <a:off x="4334905" y="3282696"/>
              <a:ext cx="292608" cy="292608"/>
            </a:xfrm>
            <a:custGeom>
              <a:avLst/>
              <a:gdLst/>
              <a:ahLst/>
              <a:cxnLst/>
              <a:rect l="l" t="t" r="r" b="b"/>
              <a:pathLst>
                <a:path w="635000" h="635000">
                  <a:moveTo>
                    <a:pt x="317500" y="0"/>
                  </a:moveTo>
                  <a:arcTo wR="317500" hR="317500" stAng="16200000" swAng="8208000"/>
                  <a:lnTo>
                    <a:pt x="317500" y="317500"/>
                  </a:lnTo>
                  <a:close/>
                </a:path>
                <a:path w="635000" h="635000" fill="none">
                  <a:moveTo>
                    <a:pt x="534843" y="548947"/>
                  </a:moveTo>
                  <a:arcTo wR="317500" hR="317500" stAng="2808000" swAng="13392000"/>
                </a:path>
              </a:pathLst>
            </a:custGeom>
            <a:solidFill>
              <a:schemeClr val="tx1"/>
            </a:solidFill>
            <a:ln w="12700" cmpd="sng">
              <a:solidFill>
                <a:schemeClr val="tx1"/>
              </a:solidFill>
            </a:ln>
          </p:spPr>
          <p:txBody>
            <a:bodyPr/>
            <a:lstStyle/>
            <a:p>
              <a:endParaRPr lang="en-GB" dirty="0"/>
            </a:p>
          </p:txBody>
        </p:sp>
        <p:sp>
          <p:nvSpPr>
            <p:cNvPr id="80" name="Harvey 39/100 [39]" hidden="1">
              <a:extLst>
                <a:ext uri="{FF2B5EF4-FFF2-40B4-BE49-F238E27FC236}">
                  <a16:creationId xmlns:a16="http://schemas.microsoft.com/office/drawing/2014/main" id="{1A60BE04-2ED4-797D-5050-9C70D7561CCC}"/>
                </a:ext>
              </a:extLst>
            </p:cNvPr>
            <p:cNvSpPr>
              <a:spLocks noChangeAspect="1"/>
            </p:cNvSpPr>
            <p:nvPr>
              <p:custDataLst>
                <p:tags r:id="rId79"/>
              </p:custDataLst>
            </p:nvPr>
          </p:nvSpPr>
          <p:spPr>
            <a:xfrm>
              <a:off x="4334905" y="3282696"/>
              <a:ext cx="292608" cy="292608"/>
            </a:xfrm>
            <a:custGeom>
              <a:avLst/>
              <a:gdLst/>
              <a:ahLst/>
              <a:cxnLst/>
              <a:rect l="l" t="t" r="r" b="b"/>
              <a:pathLst>
                <a:path w="635000" h="635000">
                  <a:moveTo>
                    <a:pt x="317500" y="0"/>
                  </a:moveTo>
                  <a:arcTo wR="317500" hR="317500" stAng="16200000" swAng="8424000"/>
                  <a:lnTo>
                    <a:pt x="317500" y="317500"/>
                  </a:lnTo>
                  <a:close/>
                </a:path>
                <a:path w="635000" h="635000" fill="none">
                  <a:moveTo>
                    <a:pt x="519882" y="562137"/>
                  </a:moveTo>
                  <a:arcTo wR="317500" hR="317500" stAng="3024000" swAng="13176000"/>
                </a:path>
              </a:pathLst>
            </a:custGeom>
            <a:solidFill>
              <a:schemeClr val="tx1"/>
            </a:solidFill>
            <a:ln w="12700" cmpd="sng">
              <a:solidFill>
                <a:schemeClr val="tx1"/>
              </a:solidFill>
            </a:ln>
          </p:spPr>
          <p:txBody>
            <a:bodyPr/>
            <a:lstStyle/>
            <a:p>
              <a:endParaRPr lang="en-GB" dirty="0"/>
            </a:p>
          </p:txBody>
        </p:sp>
        <p:sp>
          <p:nvSpPr>
            <p:cNvPr id="81" name="Harvey 40/100 [40]" hidden="1">
              <a:extLst>
                <a:ext uri="{FF2B5EF4-FFF2-40B4-BE49-F238E27FC236}">
                  <a16:creationId xmlns:a16="http://schemas.microsoft.com/office/drawing/2014/main" id="{8308CD6F-0BD0-80D0-8819-0E850051768D}"/>
                </a:ext>
              </a:extLst>
            </p:cNvPr>
            <p:cNvSpPr>
              <a:spLocks noChangeAspect="1"/>
            </p:cNvSpPr>
            <p:nvPr>
              <p:custDataLst>
                <p:tags r:id="rId80"/>
              </p:custDataLst>
            </p:nvPr>
          </p:nvSpPr>
          <p:spPr>
            <a:xfrm>
              <a:off x="4334905" y="3282696"/>
              <a:ext cx="292608" cy="292608"/>
            </a:xfrm>
            <a:custGeom>
              <a:avLst/>
              <a:gdLst/>
              <a:ahLst/>
              <a:cxnLst/>
              <a:rect l="l" t="t" r="r" b="b"/>
              <a:pathLst>
                <a:path w="635000" h="635000">
                  <a:moveTo>
                    <a:pt x="317500" y="0"/>
                  </a:moveTo>
                  <a:arcTo wR="317500" hR="317500" stAng="16200000" swAng="8640000"/>
                  <a:lnTo>
                    <a:pt x="317500" y="317500"/>
                  </a:lnTo>
                  <a:close/>
                </a:path>
                <a:path w="635000" h="635000" fill="none">
                  <a:moveTo>
                    <a:pt x="504121" y="574362"/>
                  </a:moveTo>
                  <a:arcTo wR="317500" hR="317500" stAng="3240000" swAng="12960000"/>
                </a:path>
              </a:pathLst>
            </a:custGeom>
            <a:solidFill>
              <a:schemeClr val="tx1"/>
            </a:solidFill>
            <a:ln w="12700" cmpd="sng">
              <a:solidFill>
                <a:schemeClr val="tx1"/>
              </a:solidFill>
            </a:ln>
          </p:spPr>
          <p:txBody>
            <a:bodyPr/>
            <a:lstStyle/>
            <a:p>
              <a:endParaRPr lang="en-GB" dirty="0"/>
            </a:p>
          </p:txBody>
        </p:sp>
        <p:sp>
          <p:nvSpPr>
            <p:cNvPr id="82" name="Harvey 41/100 [41]" hidden="1">
              <a:extLst>
                <a:ext uri="{FF2B5EF4-FFF2-40B4-BE49-F238E27FC236}">
                  <a16:creationId xmlns:a16="http://schemas.microsoft.com/office/drawing/2014/main" id="{06A4D707-B06F-F5AD-8016-27CFD28382AB}"/>
                </a:ext>
              </a:extLst>
            </p:cNvPr>
            <p:cNvSpPr>
              <a:spLocks noChangeAspect="1"/>
            </p:cNvSpPr>
            <p:nvPr>
              <p:custDataLst>
                <p:tags r:id="rId81"/>
              </p:custDataLst>
            </p:nvPr>
          </p:nvSpPr>
          <p:spPr>
            <a:xfrm>
              <a:off x="4334905" y="3282696"/>
              <a:ext cx="292608" cy="292608"/>
            </a:xfrm>
            <a:custGeom>
              <a:avLst/>
              <a:gdLst/>
              <a:ahLst/>
              <a:cxnLst/>
              <a:rect l="l" t="t" r="r" b="b"/>
              <a:pathLst>
                <a:path w="635000" h="635000">
                  <a:moveTo>
                    <a:pt x="317500" y="0"/>
                  </a:moveTo>
                  <a:arcTo wR="317500" hR="317500" stAng="16200000" swAng="8856000"/>
                  <a:lnTo>
                    <a:pt x="317500" y="317500"/>
                  </a:lnTo>
                  <a:close/>
                </a:path>
                <a:path w="635000" h="635000" fill="none">
                  <a:moveTo>
                    <a:pt x="487625" y="585574"/>
                  </a:moveTo>
                  <a:arcTo wR="317500" hR="317500" stAng="3455999" swAng="12744000"/>
                </a:path>
              </a:pathLst>
            </a:custGeom>
            <a:solidFill>
              <a:schemeClr val="tx1"/>
            </a:solidFill>
            <a:ln w="12700" cmpd="sng">
              <a:solidFill>
                <a:schemeClr val="tx1"/>
              </a:solidFill>
            </a:ln>
          </p:spPr>
          <p:txBody>
            <a:bodyPr/>
            <a:lstStyle/>
            <a:p>
              <a:endParaRPr lang="en-GB" dirty="0"/>
            </a:p>
          </p:txBody>
        </p:sp>
        <p:sp>
          <p:nvSpPr>
            <p:cNvPr id="83" name="Harvey 42/100 [42]" hidden="1">
              <a:extLst>
                <a:ext uri="{FF2B5EF4-FFF2-40B4-BE49-F238E27FC236}">
                  <a16:creationId xmlns:a16="http://schemas.microsoft.com/office/drawing/2014/main" id="{55774D22-B4BA-7D66-9FCD-B2B4ED55DD8A}"/>
                </a:ext>
              </a:extLst>
            </p:cNvPr>
            <p:cNvSpPr>
              <a:spLocks noChangeAspect="1"/>
            </p:cNvSpPr>
            <p:nvPr>
              <p:custDataLst>
                <p:tags r:id="rId82"/>
              </p:custDataLst>
            </p:nvPr>
          </p:nvSpPr>
          <p:spPr>
            <a:xfrm>
              <a:off x="4334905" y="3282696"/>
              <a:ext cx="292608" cy="292608"/>
            </a:xfrm>
            <a:custGeom>
              <a:avLst/>
              <a:gdLst/>
              <a:ahLst/>
              <a:cxnLst/>
              <a:rect l="l" t="t" r="r" b="b"/>
              <a:pathLst>
                <a:path w="635000" h="635000">
                  <a:moveTo>
                    <a:pt x="317500" y="0"/>
                  </a:moveTo>
                  <a:arcTo wR="317500" hR="317500" stAng="16200000" swAng="9072000"/>
                  <a:lnTo>
                    <a:pt x="317500" y="317500"/>
                  </a:lnTo>
                  <a:close/>
                </a:path>
                <a:path w="635000" h="635000" fill="none">
                  <a:moveTo>
                    <a:pt x="470456" y="595727"/>
                  </a:moveTo>
                  <a:arcTo wR="317500" hR="317500" stAng="3671999" swAng="12528000"/>
                </a:path>
              </a:pathLst>
            </a:custGeom>
            <a:solidFill>
              <a:schemeClr val="tx1"/>
            </a:solidFill>
            <a:ln w="12700" cmpd="sng">
              <a:solidFill>
                <a:schemeClr val="tx1"/>
              </a:solidFill>
            </a:ln>
          </p:spPr>
          <p:txBody>
            <a:bodyPr/>
            <a:lstStyle/>
            <a:p>
              <a:endParaRPr lang="en-GB" dirty="0"/>
            </a:p>
          </p:txBody>
        </p:sp>
        <p:sp>
          <p:nvSpPr>
            <p:cNvPr id="84" name="Harvey 43/100 [43]" hidden="1">
              <a:extLst>
                <a:ext uri="{FF2B5EF4-FFF2-40B4-BE49-F238E27FC236}">
                  <a16:creationId xmlns:a16="http://schemas.microsoft.com/office/drawing/2014/main" id="{D7FF96C2-F8F1-994F-EDAD-4E69FE567863}"/>
                </a:ext>
              </a:extLst>
            </p:cNvPr>
            <p:cNvSpPr>
              <a:spLocks noChangeAspect="1"/>
            </p:cNvSpPr>
            <p:nvPr>
              <p:custDataLst>
                <p:tags r:id="rId83"/>
              </p:custDataLst>
            </p:nvPr>
          </p:nvSpPr>
          <p:spPr>
            <a:xfrm>
              <a:off x="4334905" y="3282696"/>
              <a:ext cx="292608" cy="292608"/>
            </a:xfrm>
            <a:custGeom>
              <a:avLst/>
              <a:gdLst/>
              <a:ahLst/>
              <a:cxnLst/>
              <a:rect l="l" t="t" r="r" b="b"/>
              <a:pathLst>
                <a:path w="635000" h="635000">
                  <a:moveTo>
                    <a:pt x="317500" y="0"/>
                  </a:moveTo>
                  <a:arcTo wR="317500" hR="317500" stAng="16200000" swAng="9288000"/>
                  <a:lnTo>
                    <a:pt x="317500" y="317500"/>
                  </a:lnTo>
                  <a:close/>
                </a:path>
                <a:path w="635000" h="635000" fill="none">
                  <a:moveTo>
                    <a:pt x="452684" y="604782"/>
                  </a:moveTo>
                  <a:arcTo wR="317500" hR="317500" stAng="3888000" swAng="12312000"/>
                </a:path>
              </a:pathLst>
            </a:custGeom>
            <a:solidFill>
              <a:schemeClr val="tx1"/>
            </a:solidFill>
            <a:ln w="12700" cmpd="sng">
              <a:solidFill>
                <a:schemeClr val="tx1"/>
              </a:solidFill>
            </a:ln>
          </p:spPr>
          <p:txBody>
            <a:bodyPr/>
            <a:lstStyle/>
            <a:p>
              <a:endParaRPr lang="en-GB" dirty="0"/>
            </a:p>
          </p:txBody>
        </p:sp>
        <p:sp>
          <p:nvSpPr>
            <p:cNvPr id="85" name="Harvey 44/100 [44]" hidden="1">
              <a:extLst>
                <a:ext uri="{FF2B5EF4-FFF2-40B4-BE49-F238E27FC236}">
                  <a16:creationId xmlns:a16="http://schemas.microsoft.com/office/drawing/2014/main" id="{9FF1F9E0-2B2D-9CCF-4709-D63790370A87}"/>
                </a:ext>
              </a:extLst>
            </p:cNvPr>
            <p:cNvSpPr>
              <a:spLocks noChangeAspect="1"/>
            </p:cNvSpPr>
            <p:nvPr>
              <p:custDataLst>
                <p:tags r:id="rId84"/>
              </p:custDataLst>
            </p:nvPr>
          </p:nvSpPr>
          <p:spPr>
            <a:xfrm>
              <a:off x="4334905" y="3282696"/>
              <a:ext cx="292608" cy="292608"/>
            </a:xfrm>
            <a:custGeom>
              <a:avLst/>
              <a:gdLst/>
              <a:ahLst/>
              <a:cxnLst/>
              <a:rect l="l" t="t" r="r" b="b"/>
              <a:pathLst>
                <a:path w="635000" h="635000">
                  <a:moveTo>
                    <a:pt x="317500" y="0"/>
                  </a:moveTo>
                  <a:arcTo wR="317500" hR="317500" stAng="16200000" swAng="9504000"/>
                  <a:lnTo>
                    <a:pt x="317500" y="317500"/>
                  </a:lnTo>
                  <a:close/>
                </a:path>
                <a:path w="635000" h="635000" fill="none">
                  <a:moveTo>
                    <a:pt x="434379" y="612704"/>
                  </a:moveTo>
                  <a:arcTo wR="317500" hR="317500" stAng="4104000" swAng="12096000"/>
                </a:path>
              </a:pathLst>
            </a:custGeom>
            <a:solidFill>
              <a:schemeClr val="tx1"/>
            </a:solidFill>
            <a:ln w="12700" cmpd="sng">
              <a:solidFill>
                <a:schemeClr val="tx1"/>
              </a:solidFill>
            </a:ln>
          </p:spPr>
          <p:txBody>
            <a:bodyPr/>
            <a:lstStyle/>
            <a:p>
              <a:endParaRPr lang="en-GB" dirty="0"/>
            </a:p>
          </p:txBody>
        </p:sp>
        <p:sp>
          <p:nvSpPr>
            <p:cNvPr id="86" name="Harvey 45/100 [45]" hidden="1">
              <a:extLst>
                <a:ext uri="{FF2B5EF4-FFF2-40B4-BE49-F238E27FC236}">
                  <a16:creationId xmlns:a16="http://schemas.microsoft.com/office/drawing/2014/main" id="{D7597FB6-388B-2C77-5D53-3557EC8249EA}"/>
                </a:ext>
              </a:extLst>
            </p:cNvPr>
            <p:cNvSpPr>
              <a:spLocks noChangeAspect="1"/>
            </p:cNvSpPr>
            <p:nvPr>
              <p:custDataLst>
                <p:tags r:id="rId85"/>
              </p:custDataLst>
            </p:nvPr>
          </p:nvSpPr>
          <p:spPr>
            <a:xfrm>
              <a:off x="4334905" y="3282696"/>
              <a:ext cx="292608" cy="292608"/>
            </a:xfrm>
            <a:custGeom>
              <a:avLst/>
              <a:gdLst/>
              <a:ahLst/>
              <a:cxnLst/>
              <a:rect l="l" t="t" r="r" b="b"/>
              <a:pathLst>
                <a:path w="635000" h="635000">
                  <a:moveTo>
                    <a:pt x="317500" y="0"/>
                  </a:moveTo>
                  <a:arcTo wR="317500" hR="317500" stAng="16200000" swAng="9720000"/>
                  <a:lnTo>
                    <a:pt x="317500" y="317500"/>
                  </a:lnTo>
                  <a:close/>
                </a:path>
                <a:path w="635000" h="635000" fill="none">
                  <a:moveTo>
                    <a:pt x="415612" y="619460"/>
                  </a:moveTo>
                  <a:arcTo wR="317500" hR="317500" stAng="4320000" swAng="11880000"/>
                </a:path>
              </a:pathLst>
            </a:custGeom>
            <a:solidFill>
              <a:schemeClr val="tx1"/>
            </a:solidFill>
            <a:ln w="12700" cmpd="sng">
              <a:solidFill>
                <a:schemeClr val="tx1"/>
              </a:solidFill>
            </a:ln>
          </p:spPr>
          <p:txBody>
            <a:bodyPr/>
            <a:lstStyle/>
            <a:p>
              <a:endParaRPr lang="en-GB" dirty="0"/>
            </a:p>
          </p:txBody>
        </p:sp>
        <p:sp>
          <p:nvSpPr>
            <p:cNvPr id="87" name="Harvey 46/100 [46]" hidden="1">
              <a:extLst>
                <a:ext uri="{FF2B5EF4-FFF2-40B4-BE49-F238E27FC236}">
                  <a16:creationId xmlns:a16="http://schemas.microsoft.com/office/drawing/2014/main" id="{DA490B00-ED89-F01E-FDAF-DCA0FBD4F899}"/>
                </a:ext>
              </a:extLst>
            </p:cNvPr>
            <p:cNvSpPr>
              <a:spLocks noChangeAspect="1"/>
            </p:cNvSpPr>
            <p:nvPr>
              <p:custDataLst>
                <p:tags r:id="rId86"/>
              </p:custDataLst>
            </p:nvPr>
          </p:nvSpPr>
          <p:spPr>
            <a:xfrm>
              <a:off x="4334905" y="3282696"/>
              <a:ext cx="292608" cy="292608"/>
            </a:xfrm>
            <a:custGeom>
              <a:avLst/>
              <a:gdLst/>
              <a:ahLst/>
              <a:cxnLst/>
              <a:rect l="l" t="t" r="r" b="b"/>
              <a:pathLst>
                <a:path w="635000" h="635000">
                  <a:moveTo>
                    <a:pt x="317500" y="0"/>
                  </a:moveTo>
                  <a:arcTo wR="317500" hR="317500" stAng="16200000" swAng="9936000"/>
                  <a:lnTo>
                    <a:pt x="317500" y="317500"/>
                  </a:lnTo>
                  <a:close/>
                </a:path>
                <a:path w="635000" h="635000" fill="none">
                  <a:moveTo>
                    <a:pt x="396459" y="625025"/>
                  </a:moveTo>
                  <a:arcTo wR="317500" hR="317500" stAng="4536000" swAng="11664000"/>
                </a:path>
              </a:pathLst>
            </a:custGeom>
            <a:solidFill>
              <a:schemeClr val="tx1"/>
            </a:solidFill>
            <a:ln w="12700" cmpd="sng">
              <a:solidFill>
                <a:schemeClr val="tx1"/>
              </a:solidFill>
            </a:ln>
          </p:spPr>
          <p:txBody>
            <a:bodyPr/>
            <a:lstStyle/>
            <a:p>
              <a:endParaRPr lang="en-GB" dirty="0"/>
            </a:p>
          </p:txBody>
        </p:sp>
        <p:sp>
          <p:nvSpPr>
            <p:cNvPr id="88" name="Harvey 47/100 [47]" hidden="1">
              <a:extLst>
                <a:ext uri="{FF2B5EF4-FFF2-40B4-BE49-F238E27FC236}">
                  <a16:creationId xmlns:a16="http://schemas.microsoft.com/office/drawing/2014/main" id="{B0A8B6DA-5D89-8A4B-71CA-821290BCDEAF}"/>
                </a:ext>
              </a:extLst>
            </p:cNvPr>
            <p:cNvSpPr>
              <a:spLocks noChangeAspect="1"/>
            </p:cNvSpPr>
            <p:nvPr>
              <p:custDataLst>
                <p:tags r:id="rId87"/>
              </p:custDataLst>
            </p:nvPr>
          </p:nvSpPr>
          <p:spPr>
            <a:xfrm>
              <a:off x="4334905" y="3282696"/>
              <a:ext cx="292608" cy="292608"/>
            </a:xfrm>
            <a:custGeom>
              <a:avLst/>
              <a:gdLst/>
              <a:ahLst/>
              <a:cxnLst/>
              <a:rect l="l" t="t" r="r" b="b"/>
              <a:pathLst>
                <a:path w="635000" h="635000">
                  <a:moveTo>
                    <a:pt x="317500" y="0"/>
                  </a:moveTo>
                  <a:arcTo wR="317500" hR="317500" stAng="16200000" swAng="10152000"/>
                  <a:lnTo>
                    <a:pt x="317500" y="317500"/>
                  </a:lnTo>
                  <a:close/>
                </a:path>
                <a:path w="635000" h="635000" fill="none">
                  <a:moveTo>
                    <a:pt x="376993" y="629376"/>
                  </a:moveTo>
                  <a:arcTo wR="317500" hR="317500" stAng="4751999" swAng="11448000"/>
                </a:path>
              </a:pathLst>
            </a:custGeom>
            <a:solidFill>
              <a:schemeClr val="tx1"/>
            </a:solidFill>
            <a:ln w="12700" cmpd="sng">
              <a:solidFill>
                <a:schemeClr val="tx1"/>
              </a:solidFill>
            </a:ln>
          </p:spPr>
          <p:txBody>
            <a:bodyPr/>
            <a:lstStyle/>
            <a:p>
              <a:endParaRPr lang="en-GB" dirty="0"/>
            </a:p>
          </p:txBody>
        </p:sp>
        <p:sp>
          <p:nvSpPr>
            <p:cNvPr id="89" name="Harvey 48/100 [48]" hidden="1">
              <a:extLst>
                <a:ext uri="{FF2B5EF4-FFF2-40B4-BE49-F238E27FC236}">
                  <a16:creationId xmlns:a16="http://schemas.microsoft.com/office/drawing/2014/main" id="{0F809E89-4D25-176F-E30B-08732934C73C}"/>
                </a:ext>
              </a:extLst>
            </p:cNvPr>
            <p:cNvSpPr>
              <a:spLocks noChangeAspect="1"/>
            </p:cNvSpPr>
            <p:nvPr>
              <p:custDataLst>
                <p:tags r:id="rId88"/>
              </p:custDataLst>
            </p:nvPr>
          </p:nvSpPr>
          <p:spPr>
            <a:xfrm>
              <a:off x="4334905" y="3282696"/>
              <a:ext cx="292608" cy="292608"/>
            </a:xfrm>
            <a:custGeom>
              <a:avLst/>
              <a:gdLst/>
              <a:ahLst/>
              <a:cxnLst/>
              <a:rect l="l" t="t" r="r" b="b"/>
              <a:pathLst>
                <a:path w="635000" h="635000">
                  <a:moveTo>
                    <a:pt x="317500" y="0"/>
                  </a:moveTo>
                  <a:arcTo wR="317500" hR="317500" stAng="16200000" swAng="10367999"/>
                  <a:lnTo>
                    <a:pt x="317500" y="317500"/>
                  </a:lnTo>
                  <a:close/>
                </a:path>
                <a:path w="635000" h="635000" fill="none">
                  <a:moveTo>
                    <a:pt x="357293" y="632496"/>
                  </a:moveTo>
                  <a:arcTo wR="317500" hR="317500" stAng="4967999" swAng="11232000"/>
                </a:path>
              </a:pathLst>
            </a:custGeom>
            <a:solidFill>
              <a:schemeClr val="tx1"/>
            </a:solidFill>
            <a:ln w="12700" cmpd="sng">
              <a:solidFill>
                <a:schemeClr val="tx1"/>
              </a:solidFill>
            </a:ln>
          </p:spPr>
          <p:txBody>
            <a:bodyPr/>
            <a:lstStyle/>
            <a:p>
              <a:endParaRPr lang="en-GB" dirty="0"/>
            </a:p>
          </p:txBody>
        </p:sp>
        <p:sp>
          <p:nvSpPr>
            <p:cNvPr id="90" name="Harvey 49/100 [49]" hidden="1">
              <a:extLst>
                <a:ext uri="{FF2B5EF4-FFF2-40B4-BE49-F238E27FC236}">
                  <a16:creationId xmlns:a16="http://schemas.microsoft.com/office/drawing/2014/main" id="{F1BB8FAE-13C6-1A37-2E9F-E04F6F8F4937}"/>
                </a:ext>
              </a:extLst>
            </p:cNvPr>
            <p:cNvSpPr>
              <a:spLocks noChangeAspect="1"/>
            </p:cNvSpPr>
            <p:nvPr>
              <p:custDataLst>
                <p:tags r:id="rId89"/>
              </p:custDataLst>
            </p:nvPr>
          </p:nvSpPr>
          <p:spPr>
            <a:xfrm>
              <a:off x="4334905" y="3282696"/>
              <a:ext cx="292608" cy="292608"/>
            </a:xfrm>
            <a:custGeom>
              <a:avLst/>
              <a:gdLst/>
              <a:ahLst/>
              <a:cxnLst/>
              <a:rect l="l" t="t" r="r" b="b"/>
              <a:pathLst>
                <a:path w="635000" h="635000">
                  <a:moveTo>
                    <a:pt x="317500" y="0"/>
                  </a:moveTo>
                  <a:arcTo wR="317500" hR="317500" stAng="16200000" swAng="10584000"/>
                  <a:lnTo>
                    <a:pt x="317500" y="317500"/>
                  </a:lnTo>
                  <a:close/>
                </a:path>
                <a:path w="635000" h="635000" fill="none">
                  <a:moveTo>
                    <a:pt x="337435" y="634373"/>
                  </a:moveTo>
                  <a:arcTo wR="317500" hR="317500" stAng="5184000" swAng="11016000"/>
                </a:path>
              </a:pathLst>
            </a:custGeom>
            <a:solidFill>
              <a:schemeClr val="tx1"/>
            </a:solidFill>
            <a:ln w="12700" cmpd="sng">
              <a:solidFill>
                <a:schemeClr val="tx1"/>
              </a:solidFill>
            </a:ln>
          </p:spPr>
          <p:txBody>
            <a:bodyPr/>
            <a:lstStyle/>
            <a:p>
              <a:endParaRPr lang="en-GB" dirty="0"/>
            </a:p>
          </p:txBody>
        </p:sp>
        <p:sp>
          <p:nvSpPr>
            <p:cNvPr id="91" name="Harvey 50/100 [50]" hidden="1">
              <a:extLst>
                <a:ext uri="{FF2B5EF4-FFF2-40B4-BE49-F238E27FC236}">
                  <a16:creationId xmlns:a16="http://schemas.microsoft.com/office/drawing/2014/main" id="{7EB3F580-8C07-5C2E-373D-8C2D92879075}"/>
                </a:ext>
              </a:extLst>
            </p:cNvPr>
            <p:cNvSpPr>
              <a:spLocks noChangeAspect="1"/>
            </p:cNvSpPr>
            <p:nvPr>
              <p:custDataLst>
                <p:tags r:id="rId90"/>
              </p:custDataLst>
            </p:nvPr>
          </p:nvSpPr>
          <p:spPr>
            <a:xfrm>
              <a:off x="4334905" y="3282696"/>
              <a:ext cx="292608" cy="292608"/>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solidFill>
              <a:schemeClr val="tx1"/>
            </a:solidFill>
            <a:ln w="12700" cmpd="sng">
              <a:solidFill>
                <a:schemeClr val="tx1"/>
              </a:solidFill>
            </a:ln>
          </p:spPr>
          <p:txBody>
            <a:bodyPr/>
            <a:lstStyle/>
            <a:p>
              <a:endParaRPr lang="en-GB" dirty="0"/>
            </a:p>
          </p:txBody>
        </p:sp>
        <p:sp>
          <p:nvSpPr>
            <p:cNvPr id="92" name="Harvey 51/100 [51]" hidden="1">
              <a:extLst>
                <a:ext uri="{FF2B5EF4-FFF2-40B4-BE49-F238E27FC236}">
                  <a16:creationId xmlns:a16="http://schemas.microsoft.com/office/drawing/2014/main" id="{BC7DB816-B1A2-ED10-31B3-58E54C0358E9}"/>
                </a:ext>
              </a:extLst>
            </p:cNvPr>
            <p:cNvSpPr>
              <a:spLocks noChangeAspect="1"/>
            </p:cNvSpPr>
            <p:nvPr>
              <p:custDataLst>
                <p:tags r:id="rId91"/>
              </p:custDataLst>
            </p:nvPr>
          </p:nvSpPr>
          <p:spPr>
            <a:xfrm>
              <a:off x="4334905" y="3282696"/>
              <a:ext cx="292608" cy="292608"/>
            </a:xfrm>
            <a:custGeom>
              <a:avLst/>
              <a:gdLst/>
              <a:ahLst/>
              <a:cxnLst/>
              <a:rect l="l" t="t" r="r" b="b"/>
              <a:pathLst>
                <a:path w="635000" h="635000">
                  <a:moveTo>
                    <a:pt x="317500" y="0"/>
                  </a:moveTo>
                  <a:arcTo wR="317500" hR="317500" stAng="16200000" swAng="11016000"/>
                  <a:lnTo>
                    <a:pt x="317500" y="317500"/>
                  </a:lnTo>
                  <a:close/>
                </a:path>
                <a:path w="635000" h="635000" fill="none">
                  <a:moveTo>
                    <a:pt x="297564" y="634373"/>
                  </a:moveTo>
                  <a:arcTo wR="317500" hR="317500" stAng="5616000" swAng="10584000"/>
                </a:path>
              </a:pathLst>
            </a:custGeom>
            <a:solidFill>
              <a:schemeClr val="tx1"/>
            </a:solidFill>
            <a:ln w="12700" cmpd="sng">
              <a:solidFill>
                <a:schemeClr val="tx1"/>
              </a:solidFill>
            </a:ln>
          </p:spPr>
          <p:txBody>
            <a:bodyPr/>
            <a:lstStyle/>
            <a:p>
              <a:endParaRPr lang="en-GB" dirty="0"/>
            </a:p>
          </p:txBody>
        </p:sp>
        <p:sp>
          <p:nvSpPr>
            <p:cNvPr id="93" name="Harvey 52/100 [52]" hidden="1">
              <a:extLst>
                <a:ext uri="{FF2B5EF4-FFF2-40B4-BE49-F238E27FC236}">
                  <a16:creationId xmlns:a16="http://schemas.microsoft.com/office/drawing/2014/main" id="{1DE0A231-0123-1ABA-0FDD-8BDE5A92C986}"/>
                </a:ext>
              </a:extLst>
            </p:cNvPr>
            <p:cNvSpPr>
              <a:spLocks noChangeAspect="1"/>
            </p:cNvSpPr>
            <p:nvPr>
              <p:custDataLst>
                <p:tags r:id="rId92"/>
              </p:custDataLst>
            </p:nvPr>
          </p:nvSpPr>
          <p:spPr>
            <a:xfrm>
              <a:off x="4334905" y="3282696"/>
              <a:ext cx="292608" cy="292608"/>
            </a:xfrm>
            <a:custGeom>
              <a:avLst/>
              <a:gdLst/>
              <a:ahLst/>
              <a:cxnLst/>
              <a:rect l="l" t="t" r="r" b="b"/>
              <a:pathLst>
                <a:path w="635000" h="635000">
                  <a:moveTo>
                    <a:pt x="317500" y="0"/>
                  </a:moveTo>
                  <a:arcTo wR="317500" hR="317500" stAng="16200000" swAng="11232000"/>
                  <a:lnTo>
                    <a:pt x="317500" y="317500"/>
                  </a:lnTo>
                  <a:close/>
                </a:path>
                <a:path w="635000" h="635000" fill="none">
                  <a:moveTo>
                    <a:pt x="277706" y="632496"/>
                  </a:moveTo>
                  <a:arcTo wR="317500" hR="317500" stAng="5832000" swAng="10367999"/>
                </a:path>
              </a:pathLst>
            </a:custGeom>
            <a:solidFill>
              <a:schemeClr val="tx1"/>
            </a:solidFill>
            <a:ln w="12700" cmpd="sng">
              <a:solidFill>
                <a:schemeClr val="tx1"/>
              </a:solidFill>
            </a:ln>
          </p:spPr>
          <p:txBody>
            <a:bodyPr/>
            <a:lstStyle/>
            <a:p>
              <a:endParaRPr lang="en-GB" dirty="0"/>
            </a:p>
          </p:txBody>
        </p:sp>
        <p:sp>
          <p:nvSpPr>
            <p:cNvPr id="94" name="Harvey 53/100 [53]" hidden="1">
              <a:extLst>
                <a:ext uri="{FF2B5EF4-FFF2-40B4-BE49-F238E27FC236}">
                  <a16:creationId xmlns:a16="http://schemas.microsoft.com/office/drawing/2014/main" id="{3CAACB89-6C96-9D1C-01E3-C75991A151F6}"/>
                </a:ext>
              </a:extLst>
            </p:cNvPr>
            <p:cNvSpPr>
              <a:spLocks noChangeAspect="1"/>
            </p:cNvSpPr>
            <p:nvPr>
              <p:custDataLst>
                <p:tags r:id="rId93"/>
              </p:custDataLst>
            </p:nvPr>
          </p:nvSpPr>
          <p:spPr>
            <a:xfrm>
              <a:off x="4334905" y="3282696"/>
              <a:ext cx="292608" cy="292608"/>
            </a:xfrm>
            <a:custGeom>
              <a:avLst/>
              <a:gdLst/>
              <a:ahLst/>
              <a:cxnLst/>
              <a:rect l="l" t="t" r="r" b="b"/>
              <a:pathLst>
                <a:path w="635000" h="635000">
                  <a:moveTo>
                    <a:pt x="317500" y="0"/>
                  </a:moveTo>
                  <a:arcTo wR="317500" hR="317500" stAng="16200000" swAng="11448000"/>
                  <a:lnTo>
                    <a:pt x="317500" y="317500"/>
                  </a:lnTo>
                  <a:close/>
                </a:path>
                <a:path w="635000" h="635000" fill="none">
                  <a:moveTo>
                    <a:pt x="258006" y="629376"/>
                  </a:moveTo>
                  <a:arcTo wR="317500" hR="317500" stAng="6048000" swAng="10152000"/>
                </a:path>
              </a:pathLst>
            </a:custGeom>
            <a:solidFill>
              <a:schemeClr val="tx1"/>
            </a:solidFill>
            <a:ln w="12700" cmpd="sng">
              <a:solidFill>
                <a:schemeClr val="tx1"/>
              </a:solidFill>
            </a:ln>
          </p:spPr>
          <p:txBody>
            <a:bodyPr/>
            <a:lstStyle/>
            <a:p>
              <a:endParaRPr lang="en-GB" dirty="0"/>
            </a:p>
          </p:txBody>
        </p:sp>
        <p:sp>
          <p:nvSpPr>
            <p:cNvPr id="95" name="Harvey 54/100 [54]" hidden="1">
              <a:extLst>
                <a:ext uri="{FF2B5EF4-FFF2-40B4-BE49-F238E27FC236}">
                  <a16:creationId xmlns:a16="http://schemas.microsoft.com/office/drawing/2014/main" id="{5F494409-16C9-A74F-A6AF-E1FDA4F2FF1C}"/>
                </a:ext>
              </a:extLst>
            </p:cNvPr>
            <p:cNvSpPr>
              <a:spLocks noChangeAspect="1"/>
            </p:cNvSpPr>
            <p:nvPr>
              <p:custDataLst>
                <p:tags r:id="rId94"/>
              </p:custDataLst>
            </p:nvPr>
          </p:nvSpPr>
          <p:spPr>
            <a:xfrm>
              <a:off x="4334905" y="3282696"/>
              <a:ext cx="292608" cy="292608"/>
            </a:xfrm>
            <a:custGeom>
              <a:avLst/>
              <a:gdLst/>
              <a:ahLst/>
              <a:cxnLst/>
              <a:rect l="l" t="t" r="r" b="b"/>
              <a:pathLst>
                <a:path w="635000" h="635000">
                  <a:moveTo>
                    <a:pt x="317500" y="0"/>
                  </a:moveTo>
                  <a:arcTo wR="317500" hR="317500" stAng="16200000" swAng="11664000"/>
                  <a:lnTo>
                    <a:pt x="317500" y="317500"/>
                  </a:lnTo>
                  <a:close/>
                </a:path>
                <a:path w="635000" h="635000" fill="none">
                  <a:moveTo>
                    <a:pt x="238540" y="625025"/>
                  </a:moveTo>
                  <a:arcTo wR="317500" hR="317500" stAng="6264000" swAng="9936000"/>
                </a:path>
              </a:pathLst>
            </a:custGeom>
            <a:solidFill>
              <a:schemeClr val="tx1"/>
            </a:solidFill>
            <a:ln w="12700" cmpd="sng">
              <a:solidFill>
                <a:schemeClr val="tx1"/>
              </a:solidFill>
            </a:ln>
          </p:spPr>
          <p:txBody>
            <a:bodyPr/>
            <a:lstStyle/>
            <a:p>
              <a:endParaRPr lang="en-GB" dirty="0"/>
            </a:p>
          </p:txBody>
        </p:sp>
        <p:sp>
          <p:nvSpPr>
            <p:cNvPr id="96" name="Harvey 55/100 [55]" hidden="1">
              <a:extLst>
                <a:ext uri="{FF2B5EF4-FFF2-40B4-BE49-F238E27FC236}">
                  <a16:creationId xmlns:a16="http://schemas.microsoft.com/office/drawing/2014/main" id="{8AC486EA-06E3-5EE3-0A56-CD3391C6CD32}"/>
                </a:ext>
              </a:extLst>
            </p:cNvPr>
            <p:cNvSpPr>
              <a:spLocks noChangeAspect="1"/>
            </p:cNvSpPr>
            <p:nvPr>
              <p:custDataLst>
                <p:tags r:id="rId95"/>
              </p:custDataLst>
            </p:nvPr>
          </p:nvSpPr>
          <p:spPr>
            <a:xfrm>
              <a:off x="4334905" y="3282696"/>
              <a:ext cx="292608" cy="292608"/>
            </a:xfrm>
            <a:custGeom>
              <a:avLst/>
              <a:gdLst/>
              <a:ahLst/>
              <a:cxnLst/>
              <a:rect l="l" t="t" r="r" b="b"/>
              <a:pathLst>
                <a:path w="635000" h="635000">
                  <a:moveTo>
                    <a:pt x="317500" y="0"/>
                  </a:moveTo>
                  <a:arcTo wR="317500" hR="317500" stAng="16200000" swAng="11880000"/>
                  <a:lnTo>
                    <a:pt x="317500" y="317500"/>
                  </a:lnTo>
                  <a:close/>
                </a:path>
                <a:path w="635000" h="635000" fill="none">
                  <a:moveTo>
                    <a:pt x="219387" y="619460"/>
                  </a:moveTo>
                  <a:arcTo wR="317500" hR="317500" stAng="6480000" swAng="9719999"/>
                </a:path>
              </a:pathLst>
            </a:custGeom>
            <a:solidFill>
              <a:schemeClr val="tx1"/>
            </a:solidFill>
            <a:ln w="12700" cmpd="sng">
              <a:solidFill>
                <a:schemeClr val="tx1"/>
              </a:solidFill>
            </a:ln>
          </p:spPr>
          <p:txBody>
            <a:bodyPr/>
            <a:lstStyle/>
            <a:p>
              <a:endParaRPr lang="en-GB" dirty="0"/>
            </a:p>
          </p:txBody>
        </p:sp>
        <p:sp>
          <p:nvSpPr>
            <p:cNvPr id="97" name="Harvey 56/100 [56]" hidden="1">
              <a:extLst>
                <a:ext uri="{FF2B5EF4-FFF2-40B4-BE49-F238E27FC236}">
                  <a16:creationId xmlns:a16="http://schemas.microsoft.com/office/drawing/2014/main" id="{480C1146-526B-C545-277F-A242E5DF1514}"/>
                </a:ext>
              </a:extLst>
            </p:cNvPr>
            <p:cNvSpPr>
              <a:spLocks noChangeAspect="1"/>
            </p:cNvSpPr>
            <p:nvPr>
              <p:custDataLst>
                <p:tags r:id="rId96"/>
              </p:custDataLst>
            </p:nvPr>
          </p:nvSpPr>
          <p:spPr>
            <a:xfrm>
              <a:off x="4334905" y="3282696"/>
              <a:ext cx="292608" cy="292608"/>
            </a:xfrm>
            <a:custGeom>
              <a:avLst/>
              <a:gdLst/>
              <a:ahLst/>
              <a:cxnLst/>
              <a:rect l="l" t="t" r="r" b="b"/>
              <a:pathLst>
                <a:path w="635000" h="635000">
                  <a:moveTo>
                    <a:pt x="317500" y="0"/>
                  </a:moveTo>
                  <a:arcTo wR="317500" hR="317500" stAng="16200000" swAng="12096000"/>
                  <a:lnTo>
                    <a:pt x="317500" y="317500"/>
                  </a:lnTo>
                  <a:close/>
                </a:path>
                <a:path w="635000" h="635000" fill="none">
                  <a:moveTo>
                    <a:pt x="200620" y="612704"/>
                  </a:moveTo>
                  <a:arcTo wR="317500" hR="317500" stAng="6696000" swAng="9503999"/>
                </a:path>
              </a:pathLst>
            </a:custGeom>
            <a:solidFill>
              <a:schemeClr val="tx1"/>
            </a:solidFill>
            <a:ln w="12700" cmpd="sng">
              <a:solidFill>
                <a:schemeClr val="tx1"/>
              </a:solidFill>
            </a:ln>
          </p:spPr>
          <p:txBody>
            <a:bodyPr/>
            <a:lstStyle/>
            <a:p>
              <a:endParaRPr lang="en-GB" dirty="0"/>
            </a:p>
          </p:txBody>
        </p:sp>
        <p:sp>
          <p:nvSpPr>
            <p:cNvPr id="98" name="Harvey 57/100 [57]" hidden="1">
              <a:extLst>
                <a:ext uri="{FF2B5EF4-FFF2-40B4-BE49-F238E27FC236}">
                  <a16:creationId xmlns:a16="http://schemas.microsoft.com/office/drawing/2014/main" id="{8687CB26-93DE-B108-514A-34D47259E546}"/>
                </a:ext>
              </a:extLst>
            </p:cNvPr>
            <p:cNvSpPr>
              <a:spLocks noChangeAspect="1"/>
            </p:cNvSpPr>
            <p:nvPr>
              <p:custDataLst>
                <p:tags r:id="rId97"/>
              </p:custDataLst>
            </p:nvPr>
          </p:nvSpPr>
          <p:spPr>
            <a:xfrm>
              <a:off x="4334905" y="3282696"/>
              <a:ext cx="292608" cy="292608"/>
            </a:xfrm>
            <a:custGeom>
              <a:avLst/>
              <a:gdLst/>
              <a:ahLst/>
              <a:cxnLst/>
              <a:rect l="l" t="t" r="r" b="b"/>
              <a:pathLst>
                <a:path w="635000" h="635000">
                  <a:moveTo>
                    <a:pt x="317500" y="0"/>
                  </a:moveTo>
                  <a:arcTo wR="317500" hR="317500" stAng="16200000" swAng="12312000"/>
                  <a:lnTo>
                    <a:pt x="317500" y="317500"/>
                  </a:lnTo>
                  <a:close/>
                </a:path>
                <a:path w="635000" h="635000" fill="none">
                  <a:moveTo>
                    <a:pt x="182315" y="604782"/>
                  </a:moveTo>
                  <a:arcTo wR="317500" hR="317500" stAng="6911999" swAng="9288000"/>
                </a:path>
              </a:pathLst>
            </a:custGeom>
            <a:solidFill>
              <a:schemeClr val="tx1"/>
            </a:solidFill>
            <a:ln w="12700" cmpd="sng">
              <a:solidFill>
                <a:schemeClr val="tx1"/>
              </a:solidFill>
            </a:ln>
          </p:spPr>
          <p:txBody>
            <a:bodyPr/>
            <a:lstStyle/>
            <a:p>
              <a:endParaRPr lang="en-GB" dirty="0"/>
            </a:p>
          </p:txBody>
        </p:sp>
        <p:sp>
          <p:nvSpPr>
            <p:cNvPr id="99" name="Harvey 58/100 [58]" hidden="1">
              <a:extLst>
                <a:ext uri="{FF2B5EF4-FFF2-40B4-BE49-F238E27FC236}">
                  <a16:creationId xmlns:a16="http://schemas.microsoft.com/office/drawing/2014/main" id="{B27A49A5-813E-2183-9BB5-EBBF92D4DD77}"/>
                </a:ext>
              </a:extLst>
            </p:cNvPr>
            <p:cNvSpPr>
              <a:spLocks noChangeAspect="1"/>
            </p:cNvSpPr>
            <p:nvPr>
              <p:custDataLst>
                <p:tags r:id="rId98"/>
              </p:custDataLst>
            </p:nvPr>
          </p:nvSpPr>
          <p:spPr>
            <a:xfrm>
              <a:off x="4334905" y="3282696"/>
              <a:ext cx="292608" cy="292608"/>
            </a:xfrm>
            <a:custGeom>
              <a:avLst/>
              <a:gdLst/>
              <a:ahLst/>
              <a:cxnLst/>
              <a:rect l="l" t="t" r="r" b="b"/>
              <a:pathLst>
                <a:path w="635000" h="635000">
                  <a:moveTo>
                    <a:pt x="317500" y="0"/>
                  </a:moveTo>
                  <a:arcTo wR="317500" hR="317500" stAng="16200000" swAng="12527999"/>
                  <a:lnTo>
                    <a:pt x="317500" y="317500"/>
                  </a:lnTo>
                  <a:close/>
                </a:path>
                <a:path w="635000" h="635000" fill="none">
                  <a:moveTo>
                    <a:pt x="164543" y="595727"/>
                  </a:moveTo>
                  <a:arcTo wR="317500" hR="317500" stAng="7127999" swAng="9072000"/>
                </a:path>
              </a:pathLst>
            </a:custGeom>
            <a:solidFill>
              <a:schemeClr val="tx1"/>
            </a:solidFill>
            <a:ln w="12700" cmpd="sng">
              <a:solidFill>
                <a:schemeClr val="tx1"/>
              </a:solidFill>
            </a:ln>
          </p:spPr>
          <p:txBody>
            <a:bodyPr/>
            <a:lstStyle/>
            <a:p>
              <a:endParaRPr lang="en-GB" dirty="0"/>
            </a:p>
          </p:txBody>
        </p:sp>
        <p:sp>
          <p:nvSpPr>
            <p:cNvPr id="100" name="Harvey 59/100 [59]" hidden="1">
              <a:extLst>
                <a:ext uri="{FF2B5EF4-FFF2-40B4-BE49-F238E27FC236}">
                  <a16:creationId xmlns:a16="http://schemas.microsoft.com/office/drawing/2014/main" id="{38D3D0BB-B05E-6D68-7F5C-B3A106151D84}"/>
                </a:ext>
              </a:extLst>
            </p:cNvPr>
            <p:cNvSpPr>
              <a:spLocks noChangeAspect="1"/>
            </p:cNvSpPr>
            <p:nvPr>
              <p:custDataLst>
                <p:tags r:id="rId99"/>
              </p:custDataLst>
            </p:nvPr>
          </p:nvSpPr>
          <p:spPr>
            <a:xfrm>
              <a:off x="4334905" y="3282696"/>
              <a:ext cx="292608" cy="292608"/>
            </a:xfrm>
            <a:custGeom>
              <a:avLst/>
              <a:gdLst/>
              <a:ahLst/>
              <a:cxnLst/>
              <a:rect l="l" t="t" r="r" b="b"/>
              <a:pathLst>
                <a:path w="635000" h="635000">
                  <a:moveTo>
                    <a:pt x="317500" y="0"/>
                  </a:moveTo>
                  <a:arcTo wR="317500" hR="317500" stAng="16200000" swAng="12743999"/>
                  <a:lnTo>
                    <a:pt x="317500" y="317500"/>
                  </a:lnTo>
                  <a:close/>
                </a:path>
                <a:path w="635000" h="635000" fill="none">
                  <a:moveTo>
                    <a:pt x="147374" y="585574"/>
                  </a:moveTo>
                  <a:arcTo wR="317500" hR="317500" stAng="7343999" swAng="8856000"/>
                </a:path>
              </a:pathLst>
            </a:custGeom>
            <a:solidFill>
              <a:schemeClr val="tx1"/>
            </a:solidFill>
            <a:ln w="12700" cmpd="sng">
              <a:solidFill>
                <a:schemeClr val="tx1"/>
              </a:solidFill>
            </a:ln>
          </p:spPr>
          <p:txBody>
            <a:bodyPr/>
            <a:lstStyle/>
            <a:p>
              <a:endParaRPr lang="en-GB" dirty="0"/>
            </a:p>
          </p:txBody>
        </p:sp>
        <p:sp>
          <p:nvSpPr>
            <p:cNvPr id="101" name="Harvey 60/100 [60]" hidden="1">
              <a:extLst>
                <a:ext uri="{FF2B5EF4-FFF2-40B4-BE49-F238E27FC236}">
                  <a16:creationId xmlns:a16="http://schemas.microsoft.com/office/drawing/2014/main" id="{27FE40F0-741B-9C64-223C-53A8A326E390}"/>
                </a:ext>
              </a:extLst>
            </p:cNvPr>
            <p:cNvSpPr>
              <a:spLocks noChangeAspect="1"/>
            </p:cNvSpPr>
            <p:nvPr>
              <p:custDataLst>
                <p:tags r:id="rId100"/>
              </p:custDataLst>
            </p:nvPr>
          </p:nvSpPr>
          <p:spPr>
            <a:xfrm>
              <a:off x="4334905" y="3282696"/>
              <a:ext cx="292608" cy="292608"/>
            </a:xfrm>
            <a:custGeom>
              <a:avLst/>
              <a:gdLst/>
              <a:ahLst/>
              <a:cxnLst/>
              <a:rect l="l" t="t" r="r" b="b"/>
              <a:pathLst>
                <a:path w="635000" h="635000">
                  <a:moveTo>
                    <a:pt x="317500" y="0"/>
                  </a:moveTo>
                  <a:arcTo wR="317500" hR="317500" stAng="16200000" swAng="12960000"/>
                  <a:lnTo>
                    <a:pt x="317500" y="317500"/>
                  </a:lnTo>
                  <a:close/>
                </a:path>
                <a:path w="635000" h="635000" fill="none">
                  <a:moveTo>
                    <a:pt x="130878" y="574362"/>
                  </a:moveTo>
                  <a:arcTo wR="317500" hR="317500" stAng="7560000" swAng="8640000"/>
                </a:path>
              </a:pathLst>
            </a:custGeom>
            <a:solidFill>
              <a:schemeClr val="tx1"/>
            </a:solidFill>
            <a:ln w="12700" cmpd="sng">
              <a:solidFill>
                <a:schemeClr val="tx1"/>
              </a:solidFill>
            </a:ln>
          </p:spPr>
          <p:txBody>
            <a:bodyPr/>
            <a:lstStyle/>
            <a:p>
              <a:endParaRPr lang="en-GB" dirty="0"/>
            </a:p>
          </p:txBody>
        </p:sp>
        <p:sp>
          <p:nvSpPr>
            <p:cNvPr id="102" name="Harvey 61/100 [61]" hidden="1">
              <a:extLst>
                <a:ext uri="{FF2B5EF4-FFF2-40B4-BE49-F238E27FC236}">
                  <a16:creationId xmlns:a16="http://schemas.microsoft.com/office/drawing/2014/main" id="{D69D241A-E22D-4FF4-BB1B-50D18C709CF2}"/>
                </a:ext>
              </a:extLst>
            </p:cNvPr>
            <p:cNvSpPr>
              <a:spLocks noChangeAspect="1"/>
            </p:cNvSpPr>
            <p:nvPr>
              <p:custDataLst>
                <p:tags r:id="rId101"/>
              </p:custDataLst>
            </p:nvPr>
          </p:nvSpPr>
          <p:spPr>
            <a:xfrm>
              <a:off x="4334905" y="3282696"/>
              <a:ext cx="292608" cy="292608"/>
            </a:xfrm>
            <a:custGeom>
              <a:avLst/>
              <a:gdLst/>
              <a:ahLst/>
              <a:cxnLst/>
              <a:rect l="l" t="t" r="r" b="b"/>
              <a:pathLst>
                <a:path w="635000" h="635000">
                  <a:moveTo>
                    <a:pt x="317500" y="0"/>
                  </a:moveTo>
                  <a:arcTo wR="317500" hR="317500" stAng="16200000" swAng="13176000"/>
                  <a:lnTo>
                    <a:pt x="317500" y="317500"/>
                  </a:lnTo>
                  <a:close/>
                </a:path>
                <a:path w="635000" h="635000" fill="none">
                  <a:moveTo>
                    <a:pt x="115117" y="562137"/>
                  </a:moveTo>
                  <a:arcTo wR="317500" hR="317500" stAng="7776000" swAng="8424000"/>
                </a:path>
              </a:pathLst>
            </a:custGeom>
            <a:solidFill>
              <a:schemeClr val="tx1"/>
            </a:solidFill>
            <a:ln w="12700" cmpd="sng">
              <a:solidFill>
                <a:schemeClr val="tx1"/>
              </a:solidFill>
            </a:ln>
          </p:spPr>
          <p:txBody>
            <a:bodyPr/>
            <a:lstStyle/>
            <a:p>
              <a:endParaRPr lang="en-GB" dirty="0"/>
            </a:p>
          </p:txBody>
        </p:sp>
        <p:sp>
          <p:nvSpPr>
            <p:cNvPr id="103" name="Harvey 62/100 [62]" hidden="1">
              <a:extLst>
                <a:ext uri="{FF2B5EF4-FFF2-40B4-BE49-F238E27FC236}">
                  <a16:creationId xmlns:a16="http://schemas.microsoft.com/office/drawing/2014/main" id="{DAFFDF14-89DF-A67A-4CFA-11C5A89E9277}"/>
                </a:ext>
              </a:extLst>
            </p:cNvPr>
            <p:cNvSpPr>
              <a:spLocks noChangeAspect="1"/>
            </p:cNvSpPr>
            <p:nvPr>
              <p:custDataLst>
                <p:tags r:id="rId102"/>
              </p:custDataLst>
            </p:nvPr>
          </p:nvSpPr>
          <p:spPr>
            <a:xfrm>
              <a:off x="4334905" y="3282696"/>
              <a:ext cx="292608" cy="292608"/>
            </a:xfrm>
            <a:custGeom>
              <a:avLst/>
              <a:gdLst/>
              <a:ahLst/>
              <a:cxnLst/>
              <a:rect l="l" t="t" r="r" b="b"/>
              <a:pathLst>
                <a:path w="635000" h="635000">
                  <a:moveTo>
                    <a:pt x="317500" y="0"/>
                  </a:moveTo>
                  <a:arcTo wR="317500" hR="317500" stAng="16200000" swAng="13392000"/>
                  <a:lnTo>
                    <a:pt x="317500" y="317500"/>
                  </a:lnTo>
                  <a:close/>
                </a:path>
                <a:path w="635000" h="635000" fill="none">
                  <a:moveTo>
                    <a:pt x="100156" y="548947"/>
                  </a:moveTo>
                  <a:arcTo wR="317500" hR="317500" stAng="7991999" swAng="8208000"/>
                </a:path>
              </a:pathLst>
            </a:custGeom>
            <a:solidFill>
              <a:schemeClr val="tx1"/>
            </a:solidFill>
            <a:ln w="12700" cmpd="sng">
              <a:solidFill>
                <a:schemeClr val="tx1"/>
              </a:solidFill>
            </a:ln>
          </p:spPr>
          <p:txBody>
            <a:bodyPr/>
            <a:lstStyle/>
            <a:p>
              <a:endParaRPr lang="en-GB" dirty="0"/>
            </a:p>
          </p:txBody>
        </p:sp>
        <p:sp>
          <p:nvSpPr>
            <p:cNvPr id="104" name="Harvey 63/100 [63]" hidden="1">
              <a:extLst>
                <a:ext uri="{FF2B5EF4-FFF2-40B4-BE49-F238E27FC236}">
                  <a16:creationId xmlns:a16="http://schemas.microsoft.com/office/drawing/2014/main" id="{C39BA793-0F62-2498-61BE-2E8C552B0E69}"/>
                </a:ext>
              </a:extLst>
            </p:cNvPr>
            <p:cNvSpPr>
              <a:spLocks noChangeAspect="1"/>
            </p:cNvSpPr>
            <p:nvPr>
              <p:custDataLst>
                <p:tags r:id="rId103"/>
              </p:custDataLst>
            </p:nvPr>
          </p:nvSpPr>
          <p:spPr>
            <a:xfrm>
              <a:off x="4334905" y="3282696"/>
              <a:ext cx="292608" cy="292608"/>
            </a:xfrm>
            <a:custGeom>
              <a:avLst/>
              <a:gdLst/>
              <a:ahLst/>
              <a:cxnLst/>
              <a:rect l="l" t="t" r="r" b="b"/>
              <a:pathLst>
                <a:path w="635000" h="635000">
                  <a:moveTo>
                    <a:pt x="317500" y="0"/>
                  </a:moveTo>
                  <a:arcTo wR="317500" hR="317500" stAng="16200000" swAng="13608000"/>
                  <a:lnTo>
                    <a:pt x="317500" y="317500"/>
                  </a:lnTo>
                  <a:close/>
                </a:path>
                <a:path w="635000" h="635000" fill="none">
                  <a:moveTo>
                    <a:pt x="86052" y="534843"/>
                  </a:moveTo>
                  <a:arcTo wR="317500" hR="317500" stAng="8208000" swAng="7991999"/>
                </a:path>
              </a:pathLst>
            </a:custGeom>
            <a:solidFill>
              <a:schemeClr val="tx1"/>
            </a:solidFill>
            <a:ln w="12700" cmpd="sng">
              <a:solidFill>
                <a:schemeClr val="tx1"/>
              </a:solidFill>
            </a:ln>
          </p:spPr>
          <p:txBody>
            <a:bodyPr/>
            <a:lstStyle/>
            <a:p>
              <a:endParaRPr lang="en-GB" dirty="0"/>
            </a:p>
          </p:txBody>
        </p:sp>
        <p:sp>
          <p:nvSpPr>
            <p:cNvPr id="105" name="Harvey 64/100 [64]" hidden="1">
              <a:extLst>
                <a:ext uri="{FF2B5EF4-FFF2-40B4-BE49-F238E27FC236}">
                  <a16:creationId xmlns:a16="http://schemas.microsoft.com/office/drawing/2014/main" id="{DFBE52DF-9658-2D3A-C60E-A48916578542}"/>
                </a:ext>
              </a:extLst>
            </p:cNvPr>
            <p:cNvSpPr>
              <a:spLocks noChangeAspect="1"/>
            </p:cNvSpPr>
            <p:nvPr>
              <p:custDataLst>
                <p:tags r:id="rId104"/>
              </p:custDataLst>
            </p:nvPr>
          </p:nvSpPr>
          <p:spPr>
            <a:xfrm>
              <a:off x="4334905" y="3282696"/>
              <a:ext cx="292608" cy="292608"/>
            </a:xfrm>
            <a:custGeom>
              <a:avLst/>
              <a:gdLst/>
              <a:ahLst/>
              <a:cxnLst/>
              <a:rect l="l" t="t" r="r" b="b"/>
              <a:pathLst>
                <a:path w="635000" h="635000">
                  <a:moveTo>
                    <a:pt x="317500" y="0"/>
                  </a:moveTo>
                  <a:arcTo wR="317500" hR="317500" stAng="16200000" swAng="13824000"/>
                  <a:lnTo>
                    <a:pt x="317500" y="317500"/>
                  </a:lnTo>
                  <a:close/>
                </a:path>
                <a:path w="635000" h="635000" fill="none">
                  <a:moveTo>
                    <a:pt x="72862" y="519882"/>
                  </a:moveTo>
                  <a:arcTo wR="317500" hR="317500" stAng="8424000" swAng="7776000"/>
                </a:path>
              </a:pathLst>
            </a:custGeom>
            <a:solidFill>
              <a:schemeClr val="tx1"/>
            </a:solidFill>
            <a:ln w="12700" cmpd="sng">
              <a:solidFill>
                <a:schemeClr val="tx1"/>
              </a:solidFill>
            </a:ln>
          </p:spPr>
          <p:txBody>
            <a:bodyPr/>
            <a:lstStyle/>
            <a:p>
              <a:endParaRPr lang="en-GB" dirty="0"/>
            </a:p>
          </p:txBody>
        </p:sp>
        <p:sp>
          <p:nvSpPr>
            <p:cNvPr id="106" name="Harvey 65/100 [65]" hidden="1">
              <a:extLst>
                <a:ext uri="{FF2B5EF4-FFF2-40B4-BE49-F238E27FC236}">
                  <a16:creationId xmlns:a16="http://schemas.microsoft.com/office/drawing/2014/main" id="{3E1BD519-5552-5424-ED6C-563DBE1B3564}"/>
                </a:ext>
              </a:extLst>
            </p:cNvPr>
            <p:cNvSpPr>
              <a:spLocks noChangeAspect="1"/>
            </p:cNvSpPr>
            <p:nvPr>
              <p:custDataLst>
                <p:tags r:id="rId105"/>
              </p:custDataLst>
            </p:nvPr>
          </p:nvSpPr>
          <p:spPr>
            <a:xfrm>
              <a:off x="4334905" y="3282696"/>
              <a:ext cx="292608" cy="292608"/>
            </a:xfrm>
            <a:custGeom>
              <a:avLst/>
              <a:gdLst/>
              <a:ahLst/>
              <a:cxnLst/>
              <a:rect l="l" t="t" r="r" b="b"/>
              <a:pathLst>
                <a:path w="635000" h="635000">
                  <a:moveTo>
                    <a:pt x="317500" y="0"/>
                  </a:moveTo>
                  <a:arcTo wR="317500" hR="317500" stAng="16200000" swAng="14040000"/>
                  <a:lnTo>
                    <a:pt x="317500" y="317500"/>
                  </a:lnTo>
                  <a:close/>
                </a:path>
                <a:path w="635000" h="635000" fill="none">
                  <a:moveTo>
                    <a:pt x="60637" y="504121"/>
                  </a:moveTo>
                  <a:arcTo wR="317500" hR="317500" stAng="8640000" swAng="7559999"/>
                </a:path>
              </a:pathLst>
            </a:custGeom>
            <a:solidFill>
              <a:schemeClr val="tx1"/>
            </a:solidFill>
            <a:ln w="12700" cmpd="sng">
              <a:solidFill>
                <a:schemeClr val="tx1"/>
              </a:solidFill>
            </a:ln>
          </p:spPr>
          <p:txBody>
            <a:bodyPr/>
            <a:lstStyle/>
            <a:p>
              <a:endParaRPr lang="en-GB" dirty="0"/>
            </a:p>
          </p:txBody>
        </p:sp>
        <p:sp>
          <p:nvSpPr>
            <p:cNvPr id="107" name="Harvey 66/100 [66]" hidden="1">
              <a:extLst>
                <a:ext uri="{FF2B5EF4-FFF2-40B4-BE49-F238E27FC236}">
                  <a16:creationId xmlns:a16="http://schemas.microsoft.com/office/drawing/2014/main" id="{75CEFAA7-6B44-20BF-B0D7-F3EBD4F945D4}"/>
                </a:ext>
              </a:extLst>
            </p:cNvPr>
            <p:cNvSpPr>
              <a:spLocks noChangeAspect="1"/>
            </p:cNvSpPr>
            <p:nvPr>
              <p:custDataLst>
                <p:tags r:id="rId106"/>
              </p:custDataLst>
            </p:nvPr>
          </p:nvSpPr>
          <p:spPr>
            <a:xfrm>
              <a:off x="4334905" y="3282696"/>
              <a:ext cx="292608" cy="292608"/>
            </a:xfrm>
            <a:custGeom>
              <a:avLst/>
              <a:gdLst/>
              <a:ahLst/>
              <a:cxnLst/>
              <a:rect l="l" t="t" r="r" b="b"/>
              <a:pathLst>
                <a:path w="635000" h="635000">
                  <a:moveTo>
                    <a:pt x="317500" y="0"/>
                  </a:moveTo>
                  <a:arcTo wR="317500" hR="317500" stAng="16200000" swAng="14256000"/>
                  <a:lnTo>
                    <a:pt x="317500" y="317500"/>
                  </a:lnTo>
                  <a:close/>
                </a:path>
                <a:path w="635000" h="635000" fill="none">
                  <a:moveTo>
                    <a:pt x="49425" y="487625"/>
                  </a:moveTo>
                  <a:arcTo wR="317500" hR="317500" stAng="8856000" swAng="7343999"/>
                </a:path>
              </a:pathLst>
            </a:custGeom>
            <a:solidFill>
              <a:schemeClr val="tx1"/>
            </a:solidFill>
            <a:ln w="12700" cmpd="sng">
              <a:solidFill>
                <a:schemeClr val="tx1"/>
              </a:solidFill>
            </a:ln>
          </p:spPr>
          <p:txBody>
            <a:bodyPr/>
            <a:lstStyle/>
            <a:p>
              <a:endParaRPr lang="en-GB" dirty="0"/>
            </a:p>
          </p:txBody>
        </p:sp>
        <p:sp>
          <p:nvSpPr>
            <p:cNvPr id="108" name="Harvey 67/100 [67]" hidden="1">
              <a:extLst>
                <a:ext uri="{FF2B5EF4-FFF2-40B4-BE49-F238E27FC236}">
                  <a16:creationId xmlns:a16="http://schemas.microsoft.com/office/drawing/2014/main" id="{D5E6DC47-E730-2EB3-E45A-72A39505244F}"/>
                </a:ext>
              </a:extLst>
            </p:cNvPr>
            <p:cNvSpPr>
              <a:spLocks noChangeAspect="1"/>
            </p:cNvSpPr>
            <p:nvPr>
              <p:custDataLst>
                <p:tags r:id="rId107"/>
              </p:custDataLst>
            </p:nvPr>
          </p:nvSpPr>
          <p:spPr>
            <a:xfrm>
              <a:off x="4334905" y="3282696"/>
              <a:ext cx="292608" cy="292608"/>
            </a:xfrm>
            <a:custGeom>
              <a:avLst/>
              <a:gdLst/>
              <a:ahLst/>
              <a:cxnLst/>
              <a:rect l="l" t="t" r="r" b="b"/>
              <a:pathLst>
                <a:path w="635000" h="635000">
                  <a:moveTo>
                    <a:pt x="317500" y="0"/>
                  </a:moveTo>
                  <a:arcTo wR="317500" hR="317500" stAng="16200000" swAng="14472000"/>
                  <a:lnTo>
                    <a:pt x="317500" y="317500"/>
                  </a:lnTo>
                  <a:close/>
                </a:path>
                <a:path w="635000" h="635000" fill="none">
                  <a:moveTo>
                    <a:pt x="39272" y="470456"/>
                  </a:moveTo>
                  <a:arcTo wR="317500" hR="317500" stAng="9072000" swAng="7127999"/>
                </a:path>
              </a:pathLst>
            </a:custGeom>
            <a:solidFill>
              <a:schemeClr val="tx1"/>
            </a:solidFill>
            <a:ln w="12700" cmpd="sng">
              <a:solidFill>
                <a:schemeClr val="tx1"/>
              </a:solidFill>
            </a:ln>
          </p:spPr>
          <p:txBody>
            <a:bodyPr/>
            <a:lstStyle/>
            <a:p>
              <a:endParaRPr lang="en-GB" dirty="0"/>
            </a:p>
          </p:txBody>
        </p:sp>
        <p:sp>
          <p:nvSpPr>
            <p:cNvPr id="109" name="Harvey 68/100 [68]" hidden="1">
              <a:extLst>
                <a:ext uri="{FF2B5EF4-FFF2-40B4-BE49-F238E27FC236}">
                  <a16:creationId xmlns:a16="http://schemas.microsoft.com/office/drawing/2014/main" id="{9E96F4CD-C631-2F9C-73F3-BA651C94B329}"/>
                </a:ext>
              </a:extLst>
            </p:cNvPr>
            <p:cNvSpPr>
              <a:spLocks noChangeAspect="1"/>
            </p:cNvSpPr>
            <p:nvPr>
              <p:custDataLst>
                <p:tags r:id="rId108"/>
              </p:custDataLst>
            </p:nvPr>
          </p:nvSpPr>
          <p:spPr>
            <a:xfrm>
              <a:off x="4334905" y="3282696"/>
              <a:ext cx="292608" cy="292608"/>
            </a:xfrm>
            <a:custGeom>
              <a:avLst/>
              <a:gdLst/>
              <a:ahLst/>
              <a:cxnLst/>
              <a:rect l="l" t="t" r="r" b="b"/>
              <a:pathLst>
                <a:path w="635000" h="635000">
                  <a:moveTo>
                    <a:pt x="317500" y="0"/>
                  </a:moveTo>
                  <a:arcTo wR="317500" hR="317500" stAng="16200000" swAng="14688000"/>
                  <a:lnTo>
                    <a:pt x="317500" y="317500"/>
                  </a:lnTo>
                  <a:close/>
                </a:path>
                <a:path w="635000" h="635000" fill="none">
                  <a:moveTo>
                    <a:pt x="30217" y="452684"/>
                  </a:moveTo>
                  <a:arcTo wR="317500" hR="317500" stAng="9288000" swAng="6911999"/>
                </a:path>
              </a:pathLst>
            </a:custGeom>
            <a:solidFill>
              <a:schemeClr val="tx1"/>
            </a:solidFill>
            <a:ln w="12700" cmpd="sng">
              <a:solidFill>
                <a:schemeClr val="tx1"/>
              </a:solidFill>
            </a:ln>
          </p:spPr>
          <p:txBody>
            <a:bodyPr/>
            <a:lstStyle/>
            <a:p>
              <a:endParaRPr lang="en-GB" dirty="0"/>
            </a:p>
          </p:txBody>
        </p:sp>
        <p:sp>
          <p:nvSpPr>
            <p:cNvPr id="110" name="Harvey 69/100 [69]" hidden="1">
              <a:extLst>
                <a:ext uri="{FF2B5EF4-FFF2-40B4-BE49-F238E27FC236}">
                  <a16:creationId xmlns:a16="http://schemas.microsoft.com/office/drawing/2014/main" id="{09507E18-4648-341D-5DE6-007531750F91}"/>
                </a:ext>
              </a:extLst>
            </p:cNvPr>
            <p:cNvSpPr>
              <a:spLocks noChangeAspect="1"/>
            </p:cNvSpPr>
            <p:nvPr>
              <p:custDataLst>
                <p:tags r:id="rId109"/>
              </p:custDataLst>
            </p:nvPr>
          </p:nvSpPr>
          <p:spPr>
            <a:xfrm>
              <a:off x="4334905" y="3282696"/>
              <a:ext cx="292608" cy="292608"/>
            </a:xfrm>
            <a:custGeom>
              <a:avLst/>
              <a:gdLst/>
              <a:ahLst/>
              <a:cxnLst/>
              <a:rect l="l" t="t" r="r" b="b"/>
              <a:pathLst>
                <a:path w="635000" h="635000">
                  <a:moveTo>
                    <a:pt x="317500" y="0"/>
                  </a:moveTo>
                  <a:arcTo wR="317500" hR="317500" stAng="16200000" swAng="14903999"/>
                  <a:lnTo>
                    <a:pt x="317500" y="317500"/>
                  </a:lnTo>
                  <a:close/>
                </a:path>
                <a:path w="635000" h="635000" fill="none">
                  <a:moveTo>
                    <a:pt x="22295" y="434379"/>
                  </a:moveTo>
                  <a:arcTo wR="317500" hR="317500" stAng="9503999" swAng="6696000"/>
                </a:path>
              </a:pathLst>
            </a:custGeom>
            <a:solidFill>
              <a:schemeClr val="tx1"/>
            </a:solidFill>
            <a:ln w="12700" cmpd="sng">
              <a:solidFill>
                <a:schemeClr val="tx1"/>
              </a:solidFill>
            </a:ln>
          </p:spPr>
          <p:txBody>
            <a:bodyPr/>
            <a:lstStyle/>
            <a:p>
              <a:endParaRPr lang="en-GB" dirty="0"/>
            </a:p>
          </p:txBody>
        </p:sp>
        <p:sp>
          <p:nvSpPr>
            <p:cNvPr id="111" name="Harvey 70/100 [70]" hidden="1">
              <a:extLst>
                <a:ext uri="{FF2B5EF4-FFF2-40B4-BE49-F238E27FC236}">
                  <a16:creationId xmlns:a16="http://schemas.microsoft.com/office/drawing/2014/main" id="{B388F862-D334-8ACB-448D-D4862124448F}"/>
                </a:ext>
              </a:extLst>
            </p:cNvPr>
            <p:cNvSpPr>
              <a:spLocks noChangeAspect="1"/>
            </p:cNvSpPr>
            <p:nvPr>
              <p:custDataLst>
                <p:tags r:id="rId110"/>
              </p:custDataLst>
            </p:nvPr>
          </p:nvSpPr>
          <p:spPr>
            <a:xfrm>
              <a:off x="4334905" y="3282696"/>
              <a:ext cx="292608" cy="292608"/>
            </a:xfrm>
            <a:custGeom>
              <a:avLst/>
              <a:gdLst/>
              <a:ahLst/>
              <a:cxnLst/>
              <a:rect l="l" t="t" r="r" b="b"/>
              <a:pathLst>
                <a:path w="635000" h="635000">
                  <a:moveTo>
                    <a:pt x="317500" y="0"/>
                  </a:moveTo>
                  <a:arcTo wR="317500" hR="317500" stAng="16200000" swAng="15119999"/>
                  <a:lnTo>
                    <a:pt x="317500" y="317500"/>
                  </a:lnTo>
                  <a:close/>
                </a:path>
                <a:path w="635000" h="635000" fill="none">
                  <a:moveTo>
                    <a:pt x="15539" y="415612"/>
                  </a:moveTo>
                  <a:arcTo wR="317500" hR="317500" stAng="9719999" swAng="6480000"/>
                </a:path>
              </a:pathLst>
            </a:custGeom>
            <a:solidFill>
              <a:schemeClr val="tx1"/>
            </a:solidFill>
            <a:ln w="12700" cmpd="sng">
              <a:solidFill>
                <a:schemeClr val="tx1"/>
              </a:solidFill>
            </a:ln>
          </p:spPr>
          <p:txBody>
            <a:bodyPr/>
            <a:lstStyle/>
            <a:p>
              <a:endParaRPr lang="en-GB" dirty="0"/>
            </a:p>
          </p:txBody>
        </p:sp>
        <p:sp>
          <p:nvSpPr>
            <p:cNvPr id="112" name="Harvey 71/100 [71]" hidden="1">
              <a:extLst>
                <a:ext uri="{FF2B5EF4-FFF2-40B4-BE49-F238E27FC236}">
                  <a16:creationId xmlns:a16="http://schemas.microsoft.com/office/drawing/2014/main" id="{543FE31A-BC1F-F36F-864B-460EF8C2ED4C}"/>
                </a:ext>
              </a:extLst>
            </p:cNvPr>
            <p:cNvSpPr>
              <a:spLocks noChangeAspect="1"/>
            </p:cNvSpPr>
            <p:nvPr>
              <p:custDataLst>
                <p:tags r:id="rId111"/>
              </p:custDataLst>
            </p:nvPr>
          </p:nvSpPr>
          <p:spPr>
            <a:xfrm>
              <a:off x="4334905" y="3282696"/>
              <a:ext cx="292608" cy="292608"/>
            </a:xfrm>
            <a:custGeom>
              <a:avLst/>
              <a:gdLst/>
              <a:ahLst/>
              <a:cxnLst/>
              <a:rect l="l" t="t" r="r" b="b"/>
              <a:pathLst>
                <a:path w="635000" h="635000">
                  <a:moveTo>
                    <a:pt x="317500" y="0"/>
                  </a:moveTo>
                  <a:arcTo wR="317500" hR="317500" stAng="16200000" swAng="15336000"/>
                  <a:lnTo>
                    <a:pt x="317500" y="317500"/>
                  </a:lnTo>
                  <a:close/>
                </a:path>
                <a:path w="635000" h="635000" fill="none">
                  <a:moveTo>
                    <a:pt x="9974" y="396459"/>
                  </a:moveTo>
                  <a:arcTo wR="317500" hR="317500" stAng="9936000" swAng="6264000"/>
                </a:path>
              </a:pathLst>
            </a:custGeom>
            <a:solidFill>
              <a:schemeClr val="tx1"/>
            </a:solidFill>
            <a:ln w="12700" cmpd="sng">
              <a:solidFill>
                <a:schemeClr val="tx1"/>
              </a:solidFill>
            </a:ln>
          </p:spPr>
          <p:txBody>
            <a:bodyPr/>
            <a:lstStyle/>
            <a:p>
              <a:endParaRPr lang="en-GB" dirty="0"/>
            </a:p>
          </p:txBody>
        </p:sp>
        <p:sp>
          <p:nvSpPr>
            <p:cNvPr id="113" name="Harvey 72/100 [72]" hidden="1">
              <a:extLst>
                <a:ext uri="{FF2B5EF4-FFF2-40B4-BE49-F238E27FC236}">
                  <a16:creationId xmlns:a16="http://schemas.microsoft.com/office/drawing/2014/main" id="{5B490538-CF21-01BD-D4E6-834DCD9BF6BD}"/>
                </a:ext>
              </a:extLst>
            </p:cNvPr>
            <p:cNvSpPr>
              <a:spLocks noChangeAspect="1"/>
            </p:cNvSpPr>
            <p:nvPr>
              <p:custDataLst>
                <p:tags r:id="rId112"/>
              </p:custDataLst>
            </p:nvPr>
          </p:nvSpPr>
          <p:spPr>
            <a:xfrm>
              <a:off x="4334905" y="3282696"/>
              <a:ext cx="292608" cy="292608"/>
            </a:xfrm>
            <a:custGeom>
              <a:avLst/>
              <a:gdLst/>
              <a:ahLst/>
              <a:cxnLst/>
              <a:rect l="l" t="t" r="r" b="b"/>
              <a:pathLst>
                <a:path w="635000" h="635000">
                  <a:moveTo>
                    <a:pt x="317500" y="0"/>
                  </a:moveTo>
                  <a:arcTo wR="317500" hR="317500" stAng="16200000" swAng="15552000"/>
                  <a:lnTo>
                    <a:pt x="317500" y="317500"/>
                  </a:lnTo>
                  <a:close/>
                </a:path>
                <a:path w="635000" h="635000" fill="none">
                  <a:moveTo>
                    <a:pt x="5623" y="376993"/>
                  </a:moveTo>
                  <a:arcTo wR="317500" hR="317500" stAng="10152000" swAng="6048000"/>
                </a:path>
              </a:pathLst>
            </a:custGeom>
            <a:solidFill>
              <a:schemeClr val="tx1"/>
            </a:solidFill>
            <a:ln w="12700" cmpd="sng">
              <a:solidFill>
                <a:schemeClr val="tx1"/>
              </a:solidFill>
            </a:ln>
          </p:spPr>
          <p:txBody>
            <a:bodyPr/>
            <a:lstStyle/>
            <a:p>
              <a:endParaRPr lang="en-GB" dirty="0"/>
            </a:p>
          </p:txBody>
        </p:sp>
        <p:sp>
          <p:nvSpPr>
            <p:cNvPr id="114" name="Harvey 73/100 [73]" hidden="1">
              <a:extLst>
                <a:ext uri="{FF2B5EF4-FFF2-40B4-BE49-F238E27FC236}">
                  <a16:creationId xmlns:a16="http://schemas.microsoft.com/office/drawing/2014/main" id="{A1DCB225-811D-FB0A-A41C-50A574E20F51}"/>
                </a:ext>
              </a:extLst>
            </p:cNvPr>
            <p:cNvSpPr>
              <a:spLocks noChangeAspect="1"/>
            </p:cNvSpPr>
            <p:nvPr>
              <p:custDataLst>
                <p:tags r:id="rId113"/>
              </p:custDataLst>
            </p:nvPr>
          </p:nvSpPr>
          <p:spPr>
            <a:xfrm>
              <a:off x="4334905" y="3282696"/>
              <a:ext cx="292608" cy="292608"/>
            </a:xfrm>
            <a:custGeom>
              <a:avLst/>
              <a:gdLst/>
              <a:ahLst/>
              <a:cxnLst/>
              <a:rect l="l" t="t" r="r" b="b"/>
              <a:pathLst>
                <a:path w="635000" h="635000">
                  <a:moveTo>
                    <a:pt x="317500" y="0"/>
                  </a:moveTo>
                  <a:arcTo wR="317500" hR="317500" stAng="16200000" swAng="15768000"/>
                  <a:lnTo>
                    <a:pt x="317500" y="317500"/>
                  </a:lnTo>
                  <a:close/>
                </a:path>
                <a:path w="635000" h="635000" fill="none">
                  <a:moveTo>
                    <a:pt x="2503" y="357293"/>
                  </a:moveTo>
                  <a:arcTo wR="317500" hR="317500" stAng="10368000" swAng="5832000"/>
                </a:path>
              </a:pathLst>
            </a:custGeom>
            <a:solidFill>
              <a:schemeClr val="tx1"/>
            </a:solidFill>
            <a:ln w="12700" cmpd="sng">
              <a:solidFill>
                <a:schemeClr val="tx1"/>
              </a:solidFill>
            </a:ln>
          </p:spPr>
          <p:txBody>
            <a:bodyPr/>
            <a:lstStyle/>
            <a:p>
              <a:endParaRPr lang="en-GB" dirty="0"/>
            </a:p>
          </p:txBody>
        </p:sp>
        <p:sp>
          <p:nvSpPr>
            <p:cNvPr id="115" name="Harvey 74/100 [74]" hidden="1">
              <a:extLst>
                <a:ext uri="{FF2B5EF4-FFF2-40B4-BE49-F238E27FC236}">
                  <a16:creationId xmlns:a16="http://schemas.microsoft.com/office/drawing/2014/main" id="{FEAB97DD-183E-D053-038E-062A9913FF24}"/>
                </a:ext>
              </a:extLst>
            </p:cNvPr>
            <p:cNvSpPr>
              <a:spLocks noChangeAspect="1"/>
            </p:cNvSpPr>
            <p:nvPr>
              <p:custDataLst>
                <p:tags r:id="rId114"/>
              </p:custDataLst>
            </p:nvPr>
          </p:nvSpPr>
          <p:spPr>
            <a:xfrm>
              <a:off x="4334905" y="3282696"/>
              <a:ext cx="292608" cy="292608"/>
            </a:xfrm>
            <a:custGeom>
              <a:avLst/>
              <a:gdLst/>
              <a:ahLst/>
              <a:cxnLst/>
              <a:rect l="l" t="t" r="r" b="b"/>
              <a:pathLst>
                <a:path w="635000" h="635000">
                  <a:moveTo>
                    <a:pt x="317500" y="0"/>
                  </a:moveTo>
                  <a:arcTo wR="317500" hR="317500" stAng="16200000" swAng="15983999"/>
                  <a:lnTo>
                    <a:pt x="317500" y="317500"/>
                  </a:lnTo>
                  <a:close/>
                </a:path>
                <a:path w="635000" h="635000" fill="none">
                  <a:moveTo>
                    <a:pt x="626" y="337435"/>
                  </a:moveTo>
                  <a:arcTo wR="317500" hR="317500" stAng="10583999" swAng="5616000"/>
                </a:path>
              </a:pathLst>
            </a:custGeom>
            <a:solidFill>
              <a:schemeClr val="tx1"/>
            </a:solidFill>
            <a:ln w="12700" cmpd="sng">
              <a:solidFill>
                <a:schemeClr val="tx1"/>
              </a:solidFill>
            </a:ln>
          </p:spPr>
          <p:txBody>
            <a:bodyPr/>
            <a:lstStyle/>
            <a:p>
              <a:endParaRPr lang="en-GB" dirty="0"/>
            </a:p>
          </p:txBody>
        </p:sp>
        <p:sp>
          <p:nvSpPr>
            <p:cNvPr id="116" name="Harvey 75/100 [75]" hidden="1">
              <a:extLst>
                <a:ext uri="{FF2B5EF4-FFF2-40B4-BE49-F238E27FC236}">
                  <a16:creationId xmlns:a16="http://schemas.microsoft.com/office/drawing/2014/main" id="{DF358592-D4B6-9775-EC3A-7A49E056576D}"/>
                </a:ext>
              </a:extLst>
            </p:cNvPr>
            <p:cNvSpPr>
              <a:spLocks noChangeAspect="1"/>
            </p:cNvSpPr>
            <p:nvPr>
              <p:custDataLst>
                <p:tags r:id="rId115"/>
              </p:custDataLst>
            </p:nvPr>
          </p:nvSpPr>
          <p:spPr>
            <a:xfrm>
              <a:off x="4334905" y="3282696"/>
              <a:ext cx="292608" cy="292608"/>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solidFill>
              <a:schemeClr val="tx1"/>
            </a:solidFill>
            <a:ln w="12700" cmpd="sng">
              <a:solidFill>
                <a:schemeClr val="tx1"/>
              </a:solidFill>
            </a:ln>
          </p:spPr>
          <p:txBody>
            <a:bodyPr/>
            <a:lstStyle/>
            <a:p>
              <a:endParaRPr lang="en-GB" dirty="0"/>
            </a:p>
          </p:txBody>
        </p:sp>
        <p:sp>
          <p:nvSpPr>
            <p:cNvPr id="117" name="Harvey 76/100 [76]" hidden="1">
              <a:extLst>
                <a:ext uri="{FF2B5EF4-FFF2-40B4-BE49-F238E27FC236}">
                  <a16:creationId xmlns:a16="http://schemas.microsoft.com/office/drawing/2014/main" id="{26B3C687-92C0-B7B1-9614-7CE66BDA432E}"/>
                </a:ext>
              </a:extLst>
            </p:cNvPr>
            <p:cNvSpPr>
              <a:spLocks noChangeAspect="1"/>
            </p:cNvSpPr>
            <p:nvPr>
              <p:custDataLst>
                <p:tags r:id="rId116"/>
              </p:custDataLst>
            </p:nvPr>
          </p:nvSpPr>
          <p:spPr>
            <a:xfrm>
              <a:off x="4334905" y="3282696"/>
              <a:ext cx="292608" cy="292608"/>
            </a:xfrm>
            <a:custGeom>
              <a:avLst/>
              <a:gdLst/>
              <a:ahLst/>
              <a:cxnLst/>
              <a:rect l="l" t="t" r="r" b="b"/>
              <a:pathLst>
                <a:path w="635000" h="635000">
                  <a:moveTo>
                    <a:pt x="317500" y="0"/>
                  </a:moveTo>
                  <a:arcTo wR="317500" hR="317500" stAng="16200000" swAng="16416000"/>
                  <a:lnTo>
                    <a:pt x="317500" y="317500"/>
                  </a:lnTo>
                  <a:close/>
                </a:path>
                <a:path w="635000" h="635000" fill="none">
                  <a:moveTo>
                    <a:pt x="626" y="297564"/>
                  </a:moveTo>
                  <a:arcTo wR="317500" hR="317500" stAng="11016000" swAng="5183999"/>
                </a:path>
              </a:pathLst>
            </a:custGeom>
            <a:solidFill>
              <a:schemeClr val="tx1"/>
            </a:solidFill>
            <a:ln w="12700" cmpd="sng">
              <a:solidFill>
                <a:schemeClr val="tx1"/>
              </a:solidFill>
            </a:ln>
          </p:spPr>
          <p:txBody>
            <a:bodyPr/>
            <a:lstStyle/>
            <a:p>
              <a:endParaRPr lang="en-GB" dirty="0"/>
            </a:p>
          </p:txBody>
        </p:sp>
        <p:sp>
          <p:nvSpPr>
            <p:cNvPr id="118" name="Harvey 77/100 [77]" hidden="1">
              <a:extLst>
                <a:ext uri="{FF2B5EF4-FFF2-40B4-BE49-F238E27FC236}">
                  <a16:creationId xmlns:a16="http://schemas.microsoft.com/office/drawing/2014/main" id="{30DB1639-6AAD-79D3-CCD2-375E2DD5A8A7}"/>
                </a:ext>
              </a:extLst>
            </p:cNvPr>
            <p:cNvSpPr>
              <a:spLocks noChangeAspect="1"/>
            </p:cNvSpPr>
            <p:nvPr>
              <p:custDataLst>
                <p:tags r:id="rId117"/>
              </p:custDataLst>
            </p:nvPr>
          </p:nvSpPr>
          <p:spPr>
            <a:xfrm>
              <a:off x="4334905" y="3282696"/>
              <a:ext cx="292608" cy="292608"/>
            </a:xfrm>
            <a:custGeom>
              <a:avLst/>
              <a:gdLst/>
              <a:ahLst/>
              <a:cxnLst/>
              <a:rect l="l" t="t" r="r" b="b"/>
              <a:pathLst>
                <a:path w="635000" h="635000">
                  <a:moveTo>
                    <a:pt x="317500" y="0"/>
                  </a:moveTo>
                  <a:arcTo wR="317500" hR="317500" stAng="16200000" swAng="16632000"/>
                  <a:lnTo>
                    <a:pt x="317500" y="317500"/>
                  </a:lnTo>
                  <a:close/>
                </a:path>
                <a:path w="635000" h="635000" fill="none">
                  <a:moveTo>
                    <a:pt x="2503" y="277706"/>
                  </a:moveTo>
                  <a:arcTo wR="317500" hR="317500" stAng="11232000" swAng="4968000"/>
                </a:path>
              </a:pathLst>
            </a:custGeom>
            <a:solidFill>
              <a:schemeClr val="tx1"/>
            </a:solidFill>
            <a:ln w="12700" cmpd="sng">
              <a:solidFill>
                <a:schemeClr val="tx1"/>
              </a:solidFill>
            </a:ln>
          </p:spPr>
          <p:txBody>
            <a:bodyPr/>
            <a:lstStyle/>
            <a:p>
              <a:endParaRPr lang="en-GB" dirty="0"/>
            </a:p>
          </p:txBody>
        </p:sp>
        <p:sp>
          <p:nvSpPr>
            <p:cNvPr id="119" name="Harvey 78/100 [78]" hidden="1">
              <a:extLst>
                <a:ext uri="{FF2B5EF4-FFF2-40B4-BE49-F238E27FC236}">
                  <a16:creationId xmlns:a16="http://schemas.microsoft.com/office/drawing/2014/main" id="{A7B0B225-1D87-1651-9279-FEBFA6209B4C}"/>
                </a:ext>
              </a:extLst>
            </p:cNvPr>
            <p:cNvSpPr>
              <a:spLocks noChangeAspect="1"/>
            </p:cNvSpPr>
            <p:nvPr>
              <p:custDataLst>
                <p:tags r:id="rId118"/>
              </p:custDataLst>
            </p:nvPr>
          </p:nvSpPr>
          <p:spPr>
            <a:xfrm>
              <a:off x="4334905" y="3282696"/>
              <a:ext cx="292608" cy="292608"/>
            </a:xfrm>
            <a:custGeom>
              <a:avLst/>
              <a:gdLst/>
              <a:ahLst/>
              <a:cxnLst/>
              <a:rect l="l" t="t" r="r" b="b"/>
              <a:pathLst>
                <a:path w="635000" h="635000">
                  <a:moveTo>
                    <a:pt x="317500" y="0"/>
                  </a:moveTo>
                  <a:arcTo wR="317500" hR="317500" stAng="16200000" swAng="16848000"/>
                  <a:lnTo>
                    <a:pt x="317500" y="317500"/>
                  </a:lnTo>
                  <a:close/>
                </a:path>
                <a:path w="635000" h="635000" fill="none">
                  <a:moveTo>
                    <a:pt x="5623" y="258006"/>
                  </a:moveTo>
                  <a:arcTo wR="317500" hR="317500" stAng="11448000" swAng="4751999"/>
                </a:path>
              </a:pathLst>
            </a:custGeom>
            <a:solidFill>
              <a:schemeClr val="tx1"/>
            </a:solidFill>
            <a:ln w="12700" cmpd="sng">
              <a:solidFill>
                <a:schemeClr val="tx1"/>
              </a:solidFill>
            </a:ln>
          </p:spPr>
          <p:txBody>
            <a:bodyPr/>
            <a:lstStyle/>
            <a:p>
              <a:endParaRPr lang="en-GB" dirty="0"/>
            </a:p>
          </p:txBody>
        </p:sp>
        <p:sp>
          <p:nvSpPr>
            <p:cNvPr id="120" name="Harvey 79/100 [79]" hidden="1">
              <a:extLst>
                <a:ext uri="{FF2B5EF4-FFF2-40B4-BE49-F238E27FC236}">
                  <a16:creationId xmlns:a16="http://schemas.microsoft.com/office/drawing/2014/main" id="{D56E7CBB-E47B-A46B-BE50-8DA147677D1C}"/>
                </a:ext>
              </a:extLst>
            </p:cNvPr>
            <p:cNvSpPr>
              <a:spLocks noChangeAspect="1"/>
            </p:cNvSpPr>
            <p:nvPr>
              <p:custDataLst>
                <p:tags r:id="rId119"/>
              </p:custDataLst>
            </p:nvPr>
          </p:nvSpPr>
          <p:spPr>
            <a:xfrm>
              <a:off x="4334905" y="3282696"/>
              <a:ext cx="292608" cy="292608"/>
            </a:xfrm>
            <a:custGeom>
              <a:avLst/>
              <a:gdLst/>
              <a:ahLst/>
              <a:cxnLst/>
              <a:rect l="l" t="t" r="r" b="b"/>
              <a:pathLst>
                <a:path w="635000" h="635000">
                  <a:moveTo>
                    <a:pt x="317500" y="0"/>
                  </a:moveTo>
                  <a:arcTo wR="317500" hR="317500" stAng="16200000" swAng="17064000"/>
                  <a:lnTo>
                    <a:pt x="317500" y="317500"/>
                  </a:lnTo>
                  <a:close/>
                </a:path>
                <a:path w="635000" h="635000" fill="none">
                  <a:moveTo>
                    <a:pt x="9974" y="238540"/>
                  </a:moveTo>
                  <a:arcTo wR="317500" hR="317500" stAng="11664000" swAng="4536000"/>
                </a:path>
              </a:pathLst>
            </a:custGeom>
            <a:solidFill>
              <a:schemeClr val="tx1"/>
            </a:solidFill>
            <a:ln w="12700" cmpd="sng">
              <a:solidFill>
                <a:schemeClr val="tx1"/>
              </a:solidFill>
            </a:ln>
          </p:spPr>
          <p:txBody>
            <a:bodyPr/>
            <a:lstStyle/>
            <a:p>
              <a:endParaRPr lang="en-GB" dirty="0"/>
            </a:p>
          </p:txBody>
        </p:sp>
        <p:sp>
          <p:nvSpPr>
            <p:cNvPr id="121" name="Harvey 80/100 [80]" hidden="1">
              <a:extLst>
                <a:ext uri="{FF2B5EF4-FFF2-40B4-BE49-F238E27FC236}">
                  <a16:creationId xmlns:a16="http://schemas.microsoft.com/office/drawing/2014/main" id="{214B2F88-33F1-BECF-5E3A-C4CE82E217CE}"/>
                </a:ext>
              </a:extLst>
            </p:cNvPr>
            <p:cNvSpPr>
              <a:spLocks noChangeAspect="1"/>
            </p:cNvSpPr>
            <p:nvPr>
              <p:custDataLst>
                <p:tags r:id="rId120"/>
              </p:custDataLst>
            </p:nvPr>
          </p:nvSpPr>
          <p:spPr>
            <a:xfrm>
              <a:off x="4334905" y="3282696"/>
              <a:ext cx="292608" cy="292608"/>
            </a:xfrm>
            <a:custGeom>
              <a:avLst/>
              <a:gdLst/>
              <a:ahLst/>
              <a:cxnLst/>
              <a:rect l="l" t="t" r="r" b="b"/>
              <a:pathLst>
                <a:path w="635000" h="635000">
                  <a:moveTo>
                    <a:pt x="317500" y="0"/>
                  </a:moveTo>
                  <a:arcTo wR="317500" hR="317500" stAng="16200000" swAng="17280000"/>
                  <a:lnTo>
                    <a:pt x="317500" y="317500"/>
                  </a:lnTo>
                  <a:close/>
                </a:path>
                <a:path w="635000" h="635000" fill="none">
                  <a:moveTo>
                    <a:pt x="15539" y="219387"/>
                  </a:moveTo>
                  <a:arcTo wR="317500" hR="317500" stAng="11880000" swAng="4319999"/>
                </a:path>
              </a:pathLst>
            </a:custGeom>
            <a:solidFill>
              <a:schemeClr val="tx1"/>
            </a:solidFill>
            <a:ln w="12700" cmpd="sng">
              <a:solidFill>
                <a:schemeClr val="tx1"/>
              </a:solidFill>
            </a:ln>
          </p:spPr>
          <p:txBody>
            <a:bodyPr/>
            <a:lstStyle/>
            <a:p>
              <a:endParaRPr lang="en-GB" dirty="0"/>
            </a:p>
          </p:txBody>
        </p:sp>
        <p:sp>
          <p:nvSpPr>
            <p:cNvPr id="122" name="Harvey 81/100 [81]" hidden="1">
              <a:extLst>
                <a:ext uri="{FF2B5EF4-FFF2-40B4-BE49-F238E27FC236}">
                  <a16:creationId xmlns:a16="http://schemas.microsoft.com/office/drawing/2014/main" id="{30BC6AA8-CD2F-3CC8-4D11-3A95C954E7CE}"/>
                </a:ext>
              </a:extLst>
            </p:cNvPr>
            <p:cNvSpPr>
              <a:spLocks noChangeAspect="1"/>
            </p:cNvSpPr>
            <p:nvPr>
              <p:custDataLst>
                <p:tags r:id="rId121"/>
              </p:custDataLst>
            </p:nvPr>
          </p:nvSpPr>
          <p:spPr>
            <a:xfrm>
              <a:off x="4334905" y="3282696"/>
              <a:ext cx="292608" cy="292608"/>
            </a:xfrm>
            <a:custGeom>
              <a:avLst/>
              <a:gdLst/>
              <a:ahLst/>
              <a:cxnLst/>
              <a:rect l="l" t="t" r="r" b="b"/>
              <a:pathLst>
                <a:path w="635000" h="635000">
                  <a:moveTo>
                    <a:pt x="317500" y="0"/>
                  </a:moveTo>
                  <a:arcTo wR="317500" hR="317500" stAng="16200000" swAng="17496000"/>
                  <a:lnTo>
                    <a:pt x="317500" y="317500"/>
                  </a:lnTo>
                  <a:close/>
                </a:path>
                <a:path w="635000" h="635000" fill="none">
                  <a:moveTo>
                    <a:pt x="22295" y="200620"/>
                  </a:moveTo>
                  <a:arcTo wR="317500" hR="317500" stAng="12096000" swAng="4103999"/>
                </a:path>
              </a:pathLst>
            </a:custGeom>
            <a:solidFill>
              <a:schemeClr val="tx1"/>
            </a:solidFill>
            <a:ln w="12700" cmpd="sng">
              <a:solidFill>
                <a:schemeClr val="tx1"/>
              </a:solidFill>
            </a:ln>
          </p:spPr>
          <p:txBody>
            <a:bodyPr/>
            <a:lstStyle/>
            <a:p>
              <a:endParaRPr lang="en-GB" dirty="0"/>
            </a:p>
          </p:txBody>
        </p:sp>
        <p:sp>
          <p:nvSpPr>
            <p:cNvPr id="123" name="Harvey 82/100 [82]" hidden="1">
              <a:extLst>
                <a:ext uri="{FF2B5EF4-FFF2-40B4-BE49-F238E27FC236}">
                  <a16:creationId xmlns:a16="http://schemas.microsoft.com/office/drawing/2014/main" id="{CD2AB4C8-6B08-C456-593D-A12BCBAF748A}"/>
                </a:ext>
              </a:extLst>
            </p:cNvPr>
            <p:cNvSpPr>
              <a:spLocks noChangeAspect="1"/>
            </p:cNvSpPr>
            <p:nvPr>
              <p:custDataLst>
                <p:tags r:id="rId122"/>
              </p:custDataLst>
            </p:nvPr>
          </p:nvSpPr>
          <p:spPr>
            <a:xfrm>
              <a:off x="4334905" y="3282696"/>
              <a:ext cx="292608" cy="292608"/>
            </a:xfrm>
            <a:custGeom>
              <a:avLst/>
              <a:gdLst/>
              <a:ahLst/>
              <a:cxnLst/>
              <a:rect l="l" t="t" r="r" b="b"/>
              <a:pathLst>
                <a:path w="635000" h="635000">
                  <a:moveTo>
                    <a:pt x="317500" y="0"/>
                  </a:moveTo>
                  <a:arcTo wR="317500" hR="317500" stAng="16200000" swAng="17712000"/>
                  <a:lnTo>
                    <a:pt x="317500" y="317500"/>
                  </a:lnTo>
                  <a:close/>
                </a:path>
                <a:path w="635000" h="635000" fill="none">
                  <a:moveTo>
                    <a:pt x="30217" y="182315"/>
                  </a:moveTo>
                  <a:arcTo wR="317500" hR="317500" stAng="12312000" swAng="3888000"/>
                </a:path>
              </a:pathLst>
            </a:custGeom>
            <a:solidFill>
              <a:schemeClr val="tx1"/>
            </a:solidFill>
            <a:ln w="12700" cmpd="sng">
              <a:solidFill>
                <a:schemeClr val="tx1"/>
              </a:solidFill>
            </a:ln>
          </p:spPr>
          <p:txBody>
            <a:bodyPr/>
            <a:lstStyle/>
            <a:p>
              <a:endParaRPr lang="en-GB" dirty="0"/>
            </a:p>
          </p:txBody>
        </p:sp>
        <p:sp>
          <p:nvSpPr>
            <p:cNvPr id="124" name="Harvey 83/100 [83]" hidden="1">
              <a:extLst>
                <a:ext uri="{FF2B5EF4-FFF2-40B4-BE49-F238E27FC236}">
                  <a16:creationId xmlns:a16="http://schemas.microsoft.com/office/drawing/2014/main" id="{9034965F-F41A-9340-E620-D67C67C01A30}"/>
                </a:ext>
              </a:extLst>
            </p:cNvPr>
            <p:cNvSpPr>
              <a:spLocks noChangeAspect="1"/>
            </p:cNvSpPr>
            <p:nvPr>
              <p:custDataLst>
                <p:tags r:id="rId123"/>
              </p:custDataLst>
            </p:nvPr>
          </p:nvSpPr>
          <p:spPr>
            <a:xfrm>
              <a:off x="4334905" y="3282696"/>
              <a:ext cx="292608" cy="292608"/>
            </a:xfrm>
            <a:custGeom>
              <a:avLst/>
              <a:gdLst/>
              <a:ahLst/>
              <a:cxnLst/>
              <a:rect l="l" t="t" r="r" b="b"/>
              <a:pathLst>
                <a:path w="635000" h="635000">
                  <a:moveTo>
                    <a:pt x="317500" y="0"/>
                  </a:moveTo>
                  <a:arcTo wR="317500" hR="317500" stAng="16200000" swAng="17928000"/>
                  <a:lnTo>
                    <a:pt x="317500" y="317500"/>
                  </a:lnTo>
                  <a:close/>
                </a:path>
                <a:path w="635000" h="635000" fill="none">
                  <a:moveTo>
                    <a:pt x="39272" y="164543"/>
                  </a:moveTo>
                  <a:arcTo wR="317500" hR="317500" stAng="12528000" swAng="3672000"/>
                </a:path>
              </a:pathLst>
            </a:custGeom>
            <a:solidFill>
              <a:schemeClr val="tx1"/>
            </a:solidFill>
            <a:ln w="12700" cmpd="sng">
              <a:solidFill>
                <a:schemeClr val="tx1"/>
              </a:solidFill>
            </a:ln>
          </p:spPr>
          <p:txBody>
            <a:bodyPr/>
            <a:lstStyle/>
            <a:p>
              <a:endParaRPr lang="en-GB" dirty="0"/>
            </a:p>
          </p:txBody>
        </p:sp>
        <p:sp>
          <p:nvSpPr>
            <p:cNvPr id="125" name="Harvey 84/100 [84]" hidden="1">
              <a:extLst>
                <a:ext uri="{FF2B5EF4-FFF2-40B4-BE49-F238E27FC236}">
                  <a16:creationId xmlns:a16="http://schemas.microsoft.com/office/drawing/2014/main" id="{F66A2BE1-0791-A812-9A3A-92242606B1CD}"/>
                </a:ext>
              </a:extLst>
            </p:cNvPr>
            <p:cNvSpPr>
              <a:spLocks noChangeAspect="1"/>
            </p:cNvSpPr>
            <p:nvPr>
              <p:custDataLst>
                <p:tags r:id="rId124"/>
              </p:custDataLst>
            </p:nvPr>
          </p:nvSpPr>
          <p:spPr>
            <a:xfrm>
              <a:off x="4334905" y="3282696"/>
              <a:ext cx="292608" cy="292608"/>
            </a:xfrm>
            <a:custGeom>
              <a:avLst/>
              <a:gdLst/>
              <a:ahLst/>
              <a:cxnLst/>
              <a:rect l="l" t="t" r="r" b="b"/>
              <a:pathLst>
                <a:path w="635000" h="635000">
                  <a:moveTo>
                    <a:pt x="317500" y="0"/>
                  </a:moveTo>
                  <a:arcTo wR="317500" hR="317500" stAng="16200000" swAng="18144000"/>
                  <a:lnTo>
                    <a:pt x="317500" y="317500"/>
                  </a:lnTo>
                  <a:close/>
                </a:path>
                <a:path w="635000" h="635000" fill="none">
                  <a:moveTo>
                    <a:pt x="49425" y="147374"/>
                  </a:moveTo>
                  <a:arcTo wR="317500" hR="317500" stAng="12743999" swAng="3456000"/>
                </a:path>
              </a:pathLst>
            </a:custGeom>
            <a:solidFill>
              <a:schemeClr val="tx1"/>
            </a:solidFill>
            <a:ln w="12700" cmpd="sng">
              <a:solidFill>
                <a:schemeClr val="tx1"/>
              </a:solidFill>
            </a:ln>
          </p:spPr>
          <p:txBody>
            <a:bodyPr/>
            <a:lstStyle/>
            <a:p>
              <a:endParaRPr lang="en-GB" dirty="0"/>
            </a:p>
          </p:txBody>
        </p:sp>
        <p:sp>
          <p:nvSpPr>
            <p:cNvPr id="126" name="Harvey 85/100 [85]" hidden="1">
              <a:extLst>
                <a:ext uri="{FF2B5EF4-FFF2-40B4-BE49-F238E27FC236}">
                  <a16:creationId xmlns:a16="http://schemas.microsoft.com/office/drawing/2014/main" id="{FD852477-718B-ED92-6EED-A1EA1BC4E8ED}"/>
                </a:ext>
              </a:extLst>
            </p:cNvPr>
            <p:cNvSpPr>
              <a:spLocks noChangeAspect="1"/>
            </p:cNvSpPr>
            <p:nvPr>
              <p:custDataLst>
                <p:tags r:id="rId125"/>
              </p:custDataLst>
            </p:nvPr>
          </p:nvSpPr>
          <p:spPr>
            <a:xfrm>
              <a:off x="4334905" y="3282696"/>
              <a:ext cx="292608" cy="292608"/>
            </a:xfrm>
            <a:custGeom>
              <a:avLst/>
              <a:gdLst/>
              <a:ahLst/>
              <a:cxnLst/>
              <a:rect l="l" t="t" r="r" b="b"/>
              <a:pathLst>
                <a:path w="635000" h="635000">
                  <a:moveTo>
                    <a:pt x="317500" y="0"/>
                  </a:moveTo>
                  <a:arcTo wR="317500" hR="317500" stAng="16200000" swAng="18360000"/>
                  <a:lnTo>
                    <a:pt x="317500" y="317500"/>
                  </a:lnTo>
                  <a:close/>
                </a:path>
                <a:path w="635000" h="635000" fill="none">
                  <a:moveTo>
                    <a:pt x="60637" y="130878"/>
                  </a:moveTo>
                  <a:arcTo wR="317500" hR="317500" stAng="12960000" swAng="3240000"/>
                </a:path>
              </a:pathLst>
            </a:custGeom>
            <a:solidFill>
              <a:schemeClr val="tx1"/>
            </a:solidFill>
            <a:ln w="12700" cmpd="sng">
              <a:solidFill>
                <a:schemeClr val="tx1"/>
              </a:solidFill>
            </a:ln>
          </p:spPr>
          <p:txBody>
            <a:bodyPr/>
            <a:lstStyle/>
            <a:p>
              <a:endParaRPr lang="en-GB" dirty="0"/>
            </a:p>
          </p:txBody>
        </p:sp>
        <p:sp>
          <p:nvSpPr>
            <p:cNvPr id="127" name="Harvey 86/100 [86]" hidden="1">
              <a:extLst>
                <a:ext uri="{FF2B5EF4-FFF2-40B4-BE49-F238E27FC236}">
                  <a16:creationId xmlns:a16="http://schemas.microsoft.com/office/drawing/2014/main" id="{72D9C4C3-454B-426F-DA19-17B888E2A46E}"/>
                </a:ext>
              </a:extLst>
            </p:cNvPr>
            <p:cNvSpPr>
              <a:spLocks noChangeAspect="1"/>
            </p:cNvSpPr>
            <p:nvPr>
              <p:custDataLst>
                <p:tags r:id="rId126"/>
              </p:custDataLst>
            </p:nvPr>
          </p:nvSpPr>
          <p:spPr>
            <a:xfrm>
              <a:off x="4334905" y="3282696"/>
              <a:ext cx="292608" cy="292608"/>
            </a:xfrm>
            <a:custGeom>
              <a:avLst/>
              <a:gdLst/>
              <a:ahLst/>
              <a:cxnLst/>
              <a:rect l="l" t="t" r="r" b="b"/>
              <a:pathLst>
                <a:path w="635000" h="635000">
                  <a:moveTo>
                    <a:pt x="317500" y="0"/>
                  </a:moveTo>
                  <a:arcTo wR="317500" hR="317500" stAng="16200000" swAng="18576000"/>
                  <a:lnTo>
                    <a:pt x="317500" y="317500"/>
                  </a:lnTo>
                  <a:close/>
                </a:path>
                <a:path w="635000" h="635000" fill="none">
                  <a:moveTo>
                    <a:pt x="72862" y="115117"/>
                  </a:moveTo>
                  <a:arcTo wR="317500" hR="317500" stAng="13176000" swAng="3024000"/>
                </a:path>
              </a:pathLst>
            </a:custGeom>
            <a:solidFill>
              <a:schemeClr val="tx1"/>
            </a:solidFill>
            <a:ln w="12700" cmpd="sng">
              <a:solidFill>
                <a:schemeClr val="tx1"/>
              </a:solidFill>
            </a:ln>
          </p:spPr>
          <p:txBody>
            <a:bodyPr/>
            <a:lstStyle/>
            <a:p>
              <a:endParaRPr lang="en-GB" dirty="0"/>
            </a:p>
          </p:txBody>
        </p:sp>
        <p:sp>
          <p:nvSpPr>
            <p:cNvPr id="128" name="Harvey 87/100 [87]" hidden="1">
              <a:extLst>
                <a:ext uri="{FF2B5EF4-FFF2-40B4-BE49-F238E27FC236}">
                  <a16:creationId xmlns:a16="http://schemas.microsoft.com/office/drawing/2014/main" id="{B421CA3E-7352-D991-C550-A0B7B94E8EC7}"/>
                </a:ext>
              </a:extLst>
            </p:cNvPr>
            <p:cNvSpPr>
              <a:spLocks noChangeAspect="1"/>
            </p:cNvSpPr>
            <p:nvPr>
              <p:custDataLst>
                <p:tags r:id="rId127"/>
              </p:custDataLst>
            </p:nvPr>
          </p:nvSpPr>
          <p:spPr>
            <a:xfrm>
              <a:off x="4334905" y="3282696"/>
              <a:ext cx="292608" cy="292608"/>
            </a:xfrm>
            <a:custGeom>
              <a:avLst/>
              <a:gdLst/>
              <a:ahLst/>
              <a:cxnLst/>
              <a:rect l="l" t="t" r="r" b="b"/>
              <a:pathLst>
                <a:path w="635000" h="635000">
                  <a:moveTo>
                    <a:pt x="317500" y="0"/>
                  </a:moveTo>
                  <a:arcTo wR="317500" hR="317500" stAng="16200000" swAng="18792000"/>
                  <a:lnTo>
                    <a:pt x="317500" y="317500"/>
                  </a:lnTo>
                  <a:close/>
                </a:path>
                <a:path w="635000" h="635000" fill="none">
                  <a:moveTo>
                    <a:pt x="86052" y="100156"/>
                  </a:moveTo>
                  <a:arcTo wR="317500" hR="317500" stAng="13392000" swAng="2808000"/>
                </a:path>
              </a:pathLst>
            </a:custGeom>
            <a:solidFill>
              <a:schemeClr val="tx1"/>
            </a:solidFill>
            <a:ln w="12700" cmpd="sng">
              <a:solidFill>
                <a:schemeClr val="tx1"/>
              </a:solidFill>
            </a:ln>
          </p:spPr>
          <p:txBody>
            <a:bodyPr/>
            <a:lstStyle/>
            <a:p>
              <a:endParaRPr lang="en-GB" dirty="0"/>
            </a:p>
          </p:txBody>
        </p:sp>
        <p:sp>
          <p:nvSpPr>
            <p:cNvPr id="129" name="Harvey 88/100 [88]" hidden="1">
              <a:extLst>
                <a:ext uri="{FF2B5EF4-FFF2-40B4-BE49-F238E27FC236}">
                  <a16:creationId xmlns:a16="http://schemas.microsoft.com/office/drawing/2014/main" id="{793BFCE3-785A-B7DA-EC31-E1C848144A06}"/>
                </a:ext>
              </a:extLst>
            </p:cNvPr>
            <p:cNvSpPr>
              <a:spLocks noChangeAspect="1"/>
            </p:cNvSpPr>
            <p:nvPr>
              <p:custDataLst>
                <p:tags r:id="rId128"/>
              </p:custDataLst>
            </p:nvPr>
          </p:nvSpPr>
          <p:spPr>
            <a:xfrm>
              <a:off x="4334905" y="3282696"/>
              <a:ext cx="292608" cy="292608"/>
            </a:xfrm>
            <a:custGeom>
              <a:avLst/>
              <a:gdLst/>
              <a:ahLst/>
              <a:cxnLst/>
              <a:rect l="l" t="t" r="r" b="b"/>
              <a:pathLst>
                <a:path w="635000" h="635000">
                  <a:moveTo>
                    <a:pt x="317500" y="0"/>
                  </a:moveTo>
                  <a:arcTo wR="317500" hR="317500" stAng="16200000" swAng="19008000"/>
                  <a:lnTo>
                    <a:pt x="317500" y="317500"/>
                  </a:lnTo>
                  <a:close/>
                </a:path>
                <a:path w="635000" h="635000" fill="none">
                  <a:moveTo>
                    <a:pt x="100156" y="86052"/>
                  </a:moveTo>
                  <a:arcTo wR="317500" hR="317500" stAng="13608000" swAng="2591999"/>
                </a:path>
              </a:pathLst>
            </a:custGeom>
            <a:solidFill>
              <a:schemeClr val="tx1"/>
            </a:solidFill>
            <a:ln w="12700" cmpd="sng">
              <a:solidFill>
                <a:schemeClr val="tx1"/>
              </a:solidFill>
            </a:ln>
          </p:spPr>
          <p:txBody>
            <a:bodyPr/>
            <a:lstStyle/>
            <a:p>
              <a:endParaRPr lang="en-GB" dirty="0"/>
            </a:p>
          </p:txBody>
        </p:sp>
        <p:sp>
          <p:nvSpPr>
            <p:cNvPr id="130" name="Harvey 89/100 [89]" hidden="1">
              <a:extLst>
                <a:ext uri="{FF2B5EF4-FFF2-40B4-BE49-F238E27FC236}">
                  <a16:creationId xmlns:a16="http://schemas.microsoft.com/office/drawing/2014/main" id="{CEA2F668-A6F3-C1DB-77A0-F32847DFC659}"/>
                </a:ext>
              </a:extLst>
            </p:cNvPr>
            <p:cNvSpPr>
              <a:spLocks noChangeAspect="1"/>
            </p:cNvSpPr>
            <p:nvPr>
              <p:custDataLst>
                <p:tags r:id="rId129"/>
              </p:custDataLst>
            </p:nvPr>
          </p:nvSpPr>
          <p:spPr>
            <a:xfrm>
              <a:off x="4334905" y="3282696"/>
              <a:ext cx="292608" cy="292608"/>
            </a:xfrm>
            <a:custGeom>
              <a:avLst/>
              <a:gdLst/>
              <a:ahLst/>
              <a:cxnLst/>
              <a:rect l="l" t="t" r="r" b="b"/>
              <a:pathLst>
                <a:path w="635000" h="635000">
                  <a:moveTo>
                    <a:pt x="317500" y="0"/>
                  </a:moveTo>
                  <a:arcTo wR="317500" hR="317500" stAng="16200000" swAng="19224000"/>
                  <a:lnTo>
                    <a:pt x="317500" y="317500"/>
                  </a:lnTo>
                  <a:close/>
                </a:path>
                <a:path w="635000" h="635000" fill="none">
                  <a:moveTo>
                    <a:pt x="115117" y="72862"/>
                  </a:moveTo>
                  <a:arcTo wR="317500" hR="317500" stAng="13823999" swAng="2375999"/>
                </a:path>
              </a:pathLst>
            </a:custGeom>
            <a:solidFill>
              <a:schemeClr val="tx1"/>
            </a:solidFill>
            <a:ln w="12700" cmpd="sng">
              <a:solidFill>
                <a:schemeClr val="tx1"/>
              </a:solidFill>
            </a:ln>
          </p:spPr>
          <p:txBody>
            <a:bodyPr/>
            <a:lstStyle/>
            <a:p>
              <a:endParaRPr lang="en-GB" dirty="0"/>
            </a:p>
          </p:txBody>
        </p:sp>
        <p:sp>
          <p:nvSpPr>
            <p:cNvPr id="131" name="Harvey 90/100 [90]" hidden="1">
              <a:extLst>
                <a:ext uri="{FF2B5EF4-FFF2-40B4-BE49-F238E27FC236}">
                  <a16:creationId xmlns:a16="http://schemas.microsoft.com/office/drawing/2014/main" id="{EB4D2CA8-803C-F4A2-B53A-A7967559CEC9}"/>
                </a:ext>
              </a:extLst>
            </p:cNvPr>
            <p:cNvSpPr>
              <a:spLocks noChangeAspect="1"/>
            </p:cNvSpPr>
            <p:nvPr>
              <p:custDataLst>
                <p:tags r:id="rId130"/>
              </p:custDataLst>
            </p:nvPr>
          </p:nvSpPr>
          <p:spPr>
            <a:xfrm>
              <a:off x="4334905" y="3282696"/>
              <a:ext cx="292608" cy="292608"/>
            </a:xfrm>
            <a:custGeom>
              <a:avLst/>
              <a:gdLst/>
              <a:ahLst/>
              <a:cxnLst/>
              <a:rect l="l" t="t" r="r" b="b"/>
              <a:pathLst>
                <a:path w="635000" h="635000">
                  <a:moveTo>
                    <a:pt x="317500" y="0"/>
                  </a:moveTo>
                  <a:arcTo wR="317500" hR="317500" stAng="16200000" swAng="19440000"/>
                  <a:lnTo>
                    <a:pt x="317500" y="317500"/>
                  </a:lnTo>
                  <a:close/>
                </a:path>
                <a:path w="635000" h="635000" fill="none">
                  <a:moveTo>
                    <a:pt x="130878" y="60637"/>
                  </a:moveTo>
                  <a:arcTo wR="317500" hR="317500" stAng="14040000" swAng="2159999"/>
                </a:path>
              </a:pathLst>
            </a:custGeom>
            <a:solidFill>
              <a:schemeClr val="tx1"/>
            </a:solidFill>
            <a:ln w="12700" cmpd="sng">
              <a:solidFill>
                <a:schemeClr val="tx1"/>
              </a:solidFill>
            </a:ln>
          </p:spPr>
          <p:txBody>
            <a:bodyPr/>
            <a:lstStyle/>
            <a:p>
              <a:endParaRPr lang="en-GB" dirty="0"/>
            </a:p>
          </p:txBody>
        </p:sp>
        <p:sp>
          <p:nvSpPr>
            <p:cNvPr id="132" name="Harvey 91/100 [91]" hidden="1">
              <a:extLst>
                <a:ext uri="{FF2B5EF4-FFF2-40B4-BE49-F238E27FC236}">
                  <a16:creationId xmlns:a16="http://schemas.microsoft.com/office/drawing/2014/main" id="{280D9BA6-97CE-84BD-85AE-BD6F896C8AAA}"/>
                </a:ext>
              </a:extLst>
            </p:cNvPr>
            <p:cNvSpPr>
              <a:spLocks noChangeAspect="1"/>
            </p:cNvSpPr>
            <p:nvPr>
              <p:custDataLst>
                <p:tags r:id="rId131"/>
              </p:custDataLst>
            </p:nvPr>
          </p:nvSpPr>
          <p:spPr>
            <a:xfrm>
              <a:off x="4334905" y="3282696"/>
              <a:ext cx="292608" cy="292608"/>
            </a:xfrm>
            <a:custGeom>
              <a:avLst/>
              <a:gdLst/>
              <a:ahLst/>
              <a:cxnLst/>
              <a:rect l="l" t="t" r="r" b="b"/>
              <a:pathLst>
                <a:path w="635000" h="635000">
                  <a:moveTo>
                    <a:pt x="317500" y="0"/>
                  </a:moveTo>
                  <a:arcTo wR="317500" hR="317500" stAng="16200000" swAng="19656000"/>
                  <a:lnTo>
                    <a:pt x="317500" y="317500"/>
                  </a:lnTo>
                  <a:close/>
                </a:path>
                <a:path w="635000" h="635000" fill="none">
                  <a:moveTo>
                    <a:pt x="147374" y="49425"/>
                  </a:moveTo>
                  <a:arcTo wR="317500" hR="317500" stAng="14256000" swAng="1943999"/>
                </a:path>
              </a:pathLst>
            </a:custGeom>
            <a:solidFill>
              <a:schemeClr val="tx1"/>
            </a:solidFill>
            <a:ln w="12700" cmpd="sng">
              <a:solidFill>
                <a:schemeClr val="tx1"/>
              </a:solidFill>
            </a:ln>
          </p:spPr>
          <p:txBody>
            <a:bodyPr/>
            <a:lstStyle/>
            <a:p>
              <a:endParaRPr lang="en-GB" dirty="0"/>
            </a:p>
          </p:txBody>
        </p:sp>
        <p:sp>
          <p:nvSpPr>
            <p:cNvPr id="133" name="Harvey 92/100 [92]" hidden="1">
              <a:extLst>
                <a:ext uri="{FF2B5EF4-FFF2-40B4-BE49-F238E27FC236}">
                  <a16:creationId xmlns:a16="http://schemas.microsoft.com/office/drawing/2014/main" id="{E5B0D4AE-07B7-EB58-CEDB-0C7970585659}"/>
                </a:ext>
              </a:extLst>
            </p:cNvPr>
            <p:cNvSpPr>
              <a:spLocks noChangeAspect="1"/>
            </p:cNvSpPr>
            <p:nvPr>
              <p:custDataLst>
                <p:tags r:id="rId132"/>
              </p:custDataLst>
            </p:nvPr>
          </p:nvSpPr>
          <p:spPr>
            <a:xfrm>
              <a:off x="4334905" y="3282696"/>
              <a:ext cx="292608" cy="292608"/>
            </a:xfrm>
            <a:custGeom>
              <a:avLst/>
              <a:gdLst/>
              <a:ahLst/>
              <a:cxnLst/>
              <a:rect l="l" t="t" r="r" b="b"/>
              <a:pathLst>
                <a:path w="635000" h="635000">
                  <a:moveTo>
                    <a:pt x="317500" y="0"/>
                  </a:moveTo>
                  <a:arcTo wR="317500" hR="317500" stAng="16200000" swAng="19872000"/>
                  <a:lnTo>
                    <a:pt x="317500" y="317500"/>
                  </a:lnTo>
                  <a:close/>
                </a:path>
                <a:path w="635000" h="635000" fill="none">
                  <a:moveTo>
                    <a:pt x="164543" y="39272"/>
                  </a:moveTo>
                  <a:arcTo wR="317500" hR="317500" stAng="14472000" swAng="1727999"/>
                </a:path>
              </a:pathLst>
            </a:custGeom>
            <a:solidFill>
              <a:schemeClr val="tx1"/>
            </a:solidFill>
            <a:ln w="12700" cmpd="sng">
              <a:solidFill>
                <a:schemeClr val="tx1"/>
              </a:solidFill>
            </a:ln>
          </p:spPr>
          <p:txBody>
            <a:bodyPr/>
            <a:lstStyle/>
            <a:p>
              <a:endParaRPr lang="en-GB" dirty="0"/>
            </a:p>
          </p:txBody>
        </p:sp>
        <p:sp>
          <p:nvSpPr>
            <p:cNvPr id="134" name="Harvey 93/100 [93]" hidden="1">
              <a:extLst>
                <a:ext uri="{FF2B5EF4-FFF2-40B4-BE49-F238E27FC236}">
                  <a16:creationId xmlns:a16="http://schemas.microsoft.com/office/drawing/2014/main" id="{5228A7F7-0080-871F-9A7A-5DE5276AE24C}"/>
                </a:ext>
              </a:extLst>
            </p:cNvPr>
            <p:cNvSpPr>
              <a:spLocks noChangeAspect="1"/>
            </p:cNvSpPr>
            <p:nvPr>
              <p:custDataLst>
                <p:tags r:id="rId133"/>
              </p:custDataLst>
            </p:nvPr>
          </p:nvSpPr>
          <p:spPr>
            <a:xfrm>
              <a:off x="4334905" y="3282696"/>
              <a:ext cx="292608" cy="292608"/>
            </a:xfrm>
            <a:custGeom>
              <a:avLst/>
              <a:gdLst/>
              <a:ahLst/>
              <a:cxnLst/>
              <a:rect l="l" t="t" r="r" b="b"/>
              <a:pathLst>
                <a:path w="635000" h="635000">
                  <a:moveTo>
                    <a:pt x="317500" y="0"/>
                  </a:moveTo>
                  <a:arcTo wR="317500" hR="317500" stAng="16200000" swAng="20088000"/>
                  <a:lnTo>
                    <a:pt x="317500" y="317500"/>
                  </a:lnTo>
                  <a:close/>
                </a:path>
                <a:path w="635000" h="635000" fill="none">
                  <a:moveTo>
                    <a:pt x="182315" y="30217"/>
                  </a:moveTo>
                  <a:arcTo wR="317500" hR="317500" stAng="14688000" swAng="1511999"/>
                </a:path>
              </a:pathLst>
            </a:custGeom>
            <a:solidFill>
              <a:schemeClr val="tx1"/>
            </a:solidFill>
            <a:ln w="12700" cmpd="sng">
              <a:solidFill>
                <a:schemeClr val="tx1"/>
              </a:solidFill>
            </a:ln>
          </p:spPr>
          <p:txBody>
            <a:bodyPr/>
            <a:lstStyle/>
            <a:p>
              <a:endParaRPr lang="en-GB" dirty="0"/>
            </a:p>
          </p:txBody>
        </p:sp>
        <p:sp>
          <p:nvSpPr>
            <p:cNvPr id="135" name="Harvey 94/100 [94]" hidden="1">
              <a:extLst>
                <a:ext uri="{FF2B5EF4-FFF2-40B4-BE49-F238E27FC236}">
                  <a16:creationId xmlns:a16="http://schemas.microsoft.com/office/drawing/2014/main" id="{450A5E02-B5EF-5274-449A-880A49462732}"/>
                </a:ext>
              </a:extLst>
            </p:cNvPr>
            <p:cNvSpPr>
              <a:spLocks noChangeAspect="1"/>
            </p:cNvSpPr>
            <p:nvPr>
              <p:custDataLst>
                <p:tags r:id="rId134"/>
              </p:custDataLst>
            </p:nvPr>
          </p:nvSpPr>
          <p:spPr>
            <a:xfrm>
              <a:off x="4334905" y="3282696"/>
              <a:ext cx="292608" cy="292608"/>
            </a:xfrm>
            <a:custGeom>
              <a:avLst/>
              <a:gdLst/>
              <a:ahLst/>
              <a:cxnLst/>
              <a:rect l="l" t="t" r="r" b="b"/>
              <a:pathLst>
                <a:path w="635000" h="635000">
                  <a:moveTo>
                    <a:pt x="317500" y="0"/>
                  </a:moveTo>
                  <a:arcTo wR="317500" hR="317500" stAng="16200000" swAng="20304000"/>
                  <a:lnTo>
                    <a:pt x="317500" y="317500"/>
                  </a:lnTo>
                  <a:close/>
                </a:path>
                <a:path w="635000" h="635000" fill="none">
                  <a:moveTo>
                    <a:pt x="200620" y="22295"/>
                  </a:moveTo>
                  <a:arcTo wR="317500" hR="317500" stAng="14903999" swAng="1296000"/>
                </a:path>
              </a:pathLst>
            </a:custGeom>
            <a:solidFill>
              <a:schemeClr val="tx1"/>
            </a:solidFill>
            <a:ln w="12700" cmpd="sng">
              <a:solidFill>
                <a:schemeClr val="tx1"/>
              </a:solidFill>
            </a:ln>
          </p:spPr>
          <p:txBody>
            <a:bodyPr/>
            <a:lstStyle/>
            <a:p>
              <a:endParaRPr lang="en-GB" dirty="0"/>
            </a:p>
          </p:txBody>
        </p:sp>
        <p:sp>
          <p:nvSpPr>
            <p:cNvPr id="136" name="Harvey 95/100 [95]" hidden="1">
              <a:extLst>
                <a:ext uri="{FF2B5EF4-FFF2-40B4-BE49-F238E27FC236}">
                  <a16:creationId xmlns:a16="http://schemas.microsoft.com/office/drawing/2014/main" id="{406A854A-49E6-D913-B4E5-A65CBA26D429}"/>
                </a:ext>
              </a:extLst>
            </p:cNvPr>
            <p:cNvSpPr>
              <a:spLocks noChangeAspect="1"/>
            </p:cNvSpPr>
            <p:nvPr>
              <p:custDataLst>
                <p:tags r:id="rId135"/>
              </p:custDataLst>
            </p:nvPr>
          </p:nvSpPr>
          <p:spPr>
            <a:xfrm>
              <a:off x="4334905" y="3282696"/>
              <a:ext cx="292608" cy="292608"/>
            </a:xfrm>
            <a:custGeom>
              <a:avLst/>
              <a:gdLst/>
              <a:ahLst/>
              <a:cxnLst/>
              <a:rect l="l" t="t" r="r" b="b"/>
              <a:pathLst>
                <a:path w="635000" h="635000">
                  <a:moveTo>
                    <a:pt x="317500" y="0"/>
                  </a:moveTo>
                  <a:arcTo wR="317500" hR="317500" stAng="16200000" swAng="20520000"/>
                  <a:lnTo>
                    <a:pt x="317500" y="317500"/>
                  </a:lnTo>
                  <a:close/>
                </a:path>
                <a:path w="635000" h="635000" fill="none">
                  <a:moveTo>
                    <a:pt x="219387" y="15539"/>
                  </a:moveTo>
                  <a:arcTo wR="317500" hR="317500" stAng="15120000" swAng="1080000"/>
                </a:path>
              </a:pathLst>
            </a:custGeom>
            <a:solidFill>
              <a:schemeClr val="tx1"/>
            </a:solidFill>
            <a:ln w="12700" cmpd="sng">
              <a:solidFill>
                <a:schemeClr val="tx1"/>
              </a:solidFill>
            </a:ln>
          </p:spPr>
          <p:txBody>
            <a:bodyPr/>
            <a:lstStyle/>
            <a:p>
              <a:endParaRPr lang="en-GB" dirty="0"/>
            </a:p>
          </p:txBody>
        </p:sp>
        <p:sp>
          <p:nvSpPr>
            <p:cNvPr id="137" name="Harvey 96/100 [96]" hidden="1">
              <a:extLst>
                <a:ext uri="{FF2B5EF4-FFF2-40B4-BE49-F238E27FC236}">
                  <a16:creationId xmlns:a16="http://schemas.microsoft.com/office/drawing/2014/main" id="{3294782B-818F-8D39-1134-BC98D0316F21}"/>
                </a:ext>
              </a:extLst>
            </p:cNvPr>
            <p:cNvSpPr>
              <a:spLocks noChangeAspect="1"/>
            </p:cNvSpPr>
            <p:nvPr>
              <p:custDataLst>
                <p:tags r:id="rId136"/>
              </p:custDataLst>
            </p:nvPr>
          </p:nvSpPr>
          <p:spPr>
            <a:xfrm>
              <a:off x="4334905" y="3282696"/>
              <a:ext cx="292608" cy="292608"/>
            </a:xfrm>
            <a:custGeom>
              <a:avLst/>
              <a:gdLst/>
              <a:ahLst/>
              <a:cxnLst/>
              <a:rect l="l" t="t" r="r" b="b"/>
              <a:pathLst>
                <a:path w="635000" h="635000">
                  <a:moveTo>
                    <a:pt x="317500" y="0"/>
                  </a:moveTo>
                  <a:arcTo wR="317500" hR="317500" stAng="16200000" swAng="20735999"/>
                  <a:lnTo>
                    <a:pt x="317500" y="317500"/>
                  </a:lnTo>
                  <a:close/>
                </a:path>
                <a:path w="635000" h="635000" fill="none">
                  <a:moveTo>
                    <a:pt x="238540" y="9974"/>
                  </a:moveTo>
                  <a:arcTo wR="317500" hR="317500" stAng="15335999" swAng="864000"/>
                </a:path>
              </a:pathLst>
            </a:custGeom>
            <a:solidFill>
              <a:schemeClr val="tx1"/>
            </a:solidFill>
            <a:ln w="12700" cmpd="sng">
              <a:solidFill>
                <a:schemeClr val="tx1"/>
              </a:solidFill>
            </a:ln>
          </p:spPr>
          <p:txBody>
            <a:bodyPr/>
            <a:lstStyle/>
            <a:p>
              <a:endParaRPr lang="en-GB" dirty="0"/>
            </a:p>
          </p:txBody>
        </p:sp>
        <p:sp>
          <p:nvSpPr>
            <p:cNvPr id="138" name="Harvey 97/100 [97]" hidden="1">
              <a:extLst>
                <a:ext uri="{FF2B5EF4-FFF2-40B4-BE49-F238E27FC236}">
                  <a16:creationId xmlns:a16="http://schemas.microsoft.com/office/drawing/2014/main" id="{789BA104-30B2-402A-DC08-CA76A388732D}"/>
                </a:ext>
              </a:extLst>
            </p:cNvPr>
            <p:cNvSpPr>
              <a:spLocks noChangeAspect="1"/>
            </p:cNvSpPr>
            <p:nvPr>
              <p:custDataLst>
                <p:tags r:id="rId137"/>
              </p:custDataLst>
            </p:nvPr>
          </p:nvSpPr>
          <p:spPr>
            <a:xfrm>
              <a:off x="4334905" y="3282696"/>
              <a:ext cx="292608" cy="292608"/>
            </a:xfrm>
            <a:custGeom>
              <a:avLst/>
              <a:gdLst/>
              <a:ahLst/>
              <a:cxnLst/>
              <a:rect l="l" t="t" r="r" b="b"/>
              <a:pathLst>
                <a:path w="635000" h="635000">
                  <a:moveTo>
                    <a:pt x="317500" y="0"/>
                  </a:moveTo>
                  <a:arcTo wR="317500" hR="317500" stAng="16200000" swAng="20952000"/>
                  <a:lnTo>
                    <a:pt x="317500" y="317500"/>
                  </a:lnTo>
                  <a:close/>
                </a:path>
                <a:path w="635000" h="635000" fill="none">
                  <a:moveTo>
                    <a:pt x="258006" y="5623"/>
                  </a:moveTo>
                  <a:arcTo wR="317500" hR="317500" stAng="15552000" swAng="648000"/>
                </a:path>
              </a:pathLst>
            </a:custGeom>
            <a:solidFill>
              <a:schemeClr val="tx1"/>
            </a:solidFill>
            <a:ln w="12700" cmpd="sng">
              <a:solidFill>
                <a:schemeClr val="tx1"/>
              </a:solidFill>
            </a:ln>
          </p:spPr>
          <p:txBody>
            <a:bodyPr/>
            <a:lstStyle/>
            <a:p>
              <a:endParaRPr lang="en-GB" dirty="0"/>
            </a:p>
          </p:txBody>
        </p:sp>
        <p:sp>
          <p:nvSpPr>
            <p:cNvPr id="139" name="Harvey 98/100 [98]" hidden="1">
              <a:extLst>
                <a:ext uri="{FF2B5EF4-FFF2-40B4-BE49-F238E27FC236}">
                  <a16:creationId xmlns:a16="http://schemas.microsoft.com/office/drawing/2014/main" id="{B9F5DE50-6D5F-57C4-A0C6-E67778872664}"/>
                </a:ext>
              </a:extLst>
            </p:cNvPr>
            <p:cNvSpPr>
              <a:spLocks noChangeAspect="1"/>
            </p:cNvSpPr>
            <p:nvPr>
              <p:custDataLst>
                <p:tags r:id="rId138"/>
              </p:custDataLst>
            </p:nvPr>
          </p:nvSpPr>
          <p:spPr>
            <a:xfrm>
              <a:off x="4334905" y="3282696"/>
              <a:ext cx="292608" cy="292608"/>
            </a:xfrm>
            <a:custGeom>
              <a:avLst/>
              <a:gdLst/>
              <a:ahLst/>
              <a:cxnLst/>
              <a:rect l="l" t="t" r="r" b="b"/>
              <a:pathLst>
                <a:path w="635000" h="635000">
                  <a:moveTo>
                    <a:pt x="317500" y="0"/>
                  </a:moveTo>
                  <a:arcTo wR="317500" hR="317500" stAng="16200000" swAng="21168000"/>
                  <a:lnTo>
                    <a:pt x="317500" y="317500"/>
                  </a:lnTo>
                  <a:close/>
                </a:path>
                <a:path w="635000" h="635000" fill="none">
                  <a:moveTo>
                    <a:pt x="277706" y="2503"/>
                  </a:moveTo>
                  <a:arcTo wR="317500" hR="317500" stAng="15768000" swAng="432000"/>
                </a:path>
              </a:pathLst>
            </a:custGeom>
            <a:solidFill>
              <a:schemeClr val="tx1"/>
            </a:solidFill>
            <a:ln w="12700" cmpd="sng">
              <a:solidFill>
                <a:schemeClr val="tx1"/>
              </a:solidFill>
            </a:ln>
          </p:spPr>
          <p:txBody>
            <a:bodyPr/>
            <a:lstStyle/>
            <a:p>
              <a:endParaRPr lang="en-GB" dirty="0"/>
            </a:p>
          </p:txBody>
        </p:sp>
        <p:sp>
          <p:nvSpPr>
            <p:cNvPr id="140" name="Harvey 99/100 [99]" hidden="1">
              <a:extLst>
                <a:ext uri="{FF2B5EF4-FFF2-40B4-BE49-F238E27FC236}">
                  <a16:creationId xmlns:a16="http://schemas.microsoft.com/office/drawing/2014/main" id="{D75B154E-26FE-B3B8-C10E-93DE789FF27A}"/>
                </a:ext>
              </a:extLst>
            </p:cNvPr>
            <p:cNvSpPr>
              <a:spLocks noChangeAspect="1"/>
            </p:cNvSpPr>
            <p:nvPr>
              <p:custDataLst>
                <p:tags r:id="rId139"/>
              </p:custDataLst>
            </p:nvPr>
          </p:nvSpPr>
          <p:spPr>
            <a:xfrm>
              <a:off x="4334905" y="3282696"/>
              <a:ext cx="292608" cy="292608"/>
            </a:xfrm>
            <a:custGeom>
              <a:avLst/>
              <a:gdLst/>
              <a:ahLst/>
              <a:cxnLst/>
              <a:rect l="l" t="t" r="r" b="b"/>
              <a:pathLst>
                <a:path w="635000" h="635000">
                  <a:moveTo>
                    <a:pt x="317500" y="0"/>
                  </a:moveTo>
                  <a:arcTo wR="317500" hR="317500" stAng="16200000" swAng="21384000"/>
                  <a:lnTo>
                    <a:pt x="317500" y="317500"/>
                  </a:lnTo>
                  <a:close/>
                </a:path>
                <a:path w="635000" h="635000" fill="none">
                  <a:moveTo>
                    <a:pt x="297564" y="626"/>
                  </a:moveTo>
                  <a:arcTo wR="317500" hR="317500" stAng="15983999" swAng="216000"/>
                </a:path>
              </a:pathLst>
            </a:custGeom>
            <a:solidFill>
              <a:schemeClr val="tx1"/>
            </a:solidFill>
            <a:ln w="12700" cmpd="sng">
              <a:solidFill>
                <a:schemeClr val="tx1"/>
              </a:solidFill>
            </a:ln>
          </p:spPr>
          <p:txBody>
            <a:bodyPr/>
            <a:lstStyle/>
            <a:p>
              <a:endParaRPr lang="en-GB" dirty="0"/>
            </a:p>
          </p:txBody>
        </p:sp>
        <p:sp>
          <p:nvSpPr>
            <p:cNvPr id="141" name="Harvey 100/100 [100]" hidden="1">
              <a:extLst>
                <a:ext uri="{FF2B5EF4-FFF2-40B4-BE49-F238E27FC236}">
                  <a16:creationId xmlns:a16="http://schemas.microsoft.com/office/drawing/2014/main" id="{CAED624B-9657-AFC0-E9C7-AF8D5E24D0D9}"/>
                </a:ext>
              </a:extLst>
            </p:cNvPr>
            <p:cNvSpPr>
              <a:spLocks noChangeAspect="1"/>
            </p:cNvSpPr>
            <p:nvPr>
              <p:custDataLst>
                <p:tags r:id="rId140"/>
              </p:custDataLst>
            </p:nvPr>
          </p:nvSpPr>
          <p:spPr>
            <a:xfrm>
              <a:off x="4334905" y="3282696"/>
              <a:ext cx="292608" cy="292608"/>
            </a:xfrm>
            <a:custGeom>
              <a:avLst/>
              <a:gdLst/>
              <a:ahLst/>
              <a:cxnLst/>
              <a:rect l="l" t="t" r="r" b="b"/>
              <a:pathLst>
                <a:path w="635000" h="635000">
                  <a:moveTo>
                    <a:pt x="317500" y="0"/>
                  </a:moveTo>
                  <a:arcTo wR="317500" hR="317500" stAng="16200000" swAng="21600000"/>
                  <a:close/>
                </a:path>
              </a:pathLst>
            </a:custGeom>
            <a:solidFill>
              <a:schemeClr val="tx1"/>
            </a:solidFill>
            <a:ln w="12700" cmpd="sng">
              <a:solidFill>
                <a:schemeClr val="tx1"/>
              </a:solidFill>
            </a:ln>
          </p:spPr>
          <p:txBody>
            <a:bodyPr/>
            <a:lstStyle/>
            <a:p>
              <a:endParaRPr lang="en-GB" dirty="0"/>
            </a:p>
          </p:txBody>
        </p:sp>
      </p:grpSp>
      <p:sp>
        <p:nvSpPr>
          <p:cNvPr id="142" name="date" descr="{&quot;templafy&quot;:{&quot;type&quot;:&quot;date&quot;,&quot;visibility&quot;:{&quot;compareValue&quot;:&quot;&quot;},&quot;binding&quot;:&quot;Form.Date&quot;,&quot;format&quot;:&quot;{{DateFormats.GeneralDate}}&quot;}}" title="Form.Date">
            <a:extLst>
              <a:ext uri="{FF2B5EF4-FFF2-40B4-BE49-F238E27FC236}">
                <a16:creationId xmlns:a16="http://schemas.microsoft.com/office/drawing/2014/main" id="{F2B76DDD-5EDF-222C-0FC1-323EFC20D681}"/>
              </a:ext>
            </a:extLst>
          </p:cNvPr>
          <p:cNvSpPr/>
          <p:nvPr userDrawn="1"/>
        </p:nvSpPr>
        <p:spPr>
          <a:xfrm>
            <a:off x="718774" y="6317153"/>
            <a:ext cx="1611312" cy="180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endParaRPr lang="en-GB" sz="700" noProof="0" dirty="0">
              <a:solidFill>
                <a:schemeClr val="tx1"/>
              </a:solidFill>
            </a:endParaRPr>
          </a:p>
        </p:txBody>
      </p:sp>
      <p:sp>
        <p:nvSpPr>
          <p:cNvPr id="143" name="Arial">
            <a:extLst>
              <a:ext uri="{FF2B5EF4-FFF2-40B4-BE49-F238E27FC236}">
                <a16:creationId xmlns:a16="http://schemas.microsoft.com/office/drawing/2014/main" id="{F39D1D96-3840-521E-6721-B6C09CBC2E78}"/>
              </a:ext>
            </a:extLst>
          </p:cNvPr>
          <p:cNvSpPr/>
          <p:nvPr userDrawn="1"/>
        </p:nvSpPr>
        <p:spPr>
          <a:xfrm>
            <a:off x="0" y="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00" noProof="0" dirty="0">
                <a:noFill/>
                <a:latin typeface="Arial" panose="020B0604020202020204" pitchFamily="34" charset="0"/>
                <a:cs typeface="Arial" panose="020B0604020202020204" pitchFamily="34" charset="0"/>
              </a:rPr>
              <a:t>Arial font</a:t>
            </a:r>
          </a:p>
        </p:txBody>
      </p:sp>
    </p:spTree>
    <p:extLst>
      <p:ext uri="{BB962C8B-B14F-4D97-AF65-F5344CB8AC3E}">
        <p14:creationId xmlns:p14="http://schemas.microsoft.com/office/powerpoint/2010/main" val="204711081"/>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 id="2147483821" r:id="rId19"/>
    <p:sldLayoutId id="2147483822" r:id="rId20"/>
    <p:sldLayoutId id="2147483823" r:id="rId21"/>
    <p:sldLayoutId id="2147483824" r:id="rId22"/>
    <p:sldLayoutId id="2147483825" r:id="rId23"/>
    <p:sldLayoutId id="2147483826" r:id="rId24"/>
    <p:sldLayoutId id="2147483827" r:id="rId25"/>
    <p:sldLayoutId id="2147483828" r:id="rId26"/>
    <p:sldLayoutId id="2147483829" r:id="rId27"/>
    <p:sldLayoutId id="2147483830" r:id="rId28"/>
    <p:sldLayoutId id="2147483831" r:id="rId29"/>
    <p:sldLayoutId id="2147483832" r:id="rId30"/>
    <p:sldLayoutId id="2147483833" r:id="rId31"/>
    <p:sldLayoutId id="2147483834" r:id="rId32"/>
    <p:sldLayoutId id="2147483835" r:id="rId33"/>
    <p:sldLayoutId id="2147483836" r:id="rId34"/>
  </p:sldLayoutIdLst>
  <p:hf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70000" indent="-27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471600" indent="-27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662400" indent="-2592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3pPr>
      <a:lvl4pPr marL="817200" indent="-2340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4pPr>
      <a:lvl5pPr marL="943200" indent="-19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5pPr>
      <a:lvl6pPr marL="1079500" indent="-184150" algn="l" defTabSz="914400" rtl="0" eaLnBrk="1" latinLnBrk="0" hangingPunct="1">
        <a:lnSpc>
          <a:spcPct val="9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1255713" indent="-176213" algn="l" defTabSz="914400" rtl="0" eaLnBrk="1" latinLnBrk="0" hangingPunct="1">
        <a:lnSpc>
          <a:spcPct val="9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7pPr>
      <a:lvl8pPr marL="1431925" indent="-176213" algn="l" defTabSz="914400" rtl="0" eaLnBrk="1" latinLnBrk="0" hangingPunct="1">
        <a:lnSpc>
          <a:spcPct val="9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8pPr>
      <a:lvl9pPr marL="1616075" indent="-184150" algn="l" defTabSz="914400" rtl="0" eaLnBrk="1" latinLnBrk="0" hangingPunct="1">
        <a:lnSpc>
          <a:spcPct val="9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F0000"/>
          </p15:clr>
        </p15:guide>
        <p15:guide id="2" pos="1863">
          <p15:clr>
            <a:srgbClr val="A4A3A4"/>
          </p15:clr>
        </p15:guide>
        <p15:guide id="3" pos="2090">
          <p15:clr>
            <a:srgbClr val="A4A3A4"/>
          </p15:clr>
        </p15:guide>
        <p15:guide id="4" pos="3726">
          <p15:clr>
            <a:srgbClr val="A4A3A4"/>
          </p15:clr>
        </p15:guide>
        <p15:guide id="5" pos="3953">
          <p15:clr>
            <a:srgbClr val="A4A3A4"/>
          </p15:clr>
        </p15:guide>
        <p15:guide id="6" pos="5589">
          <p15:clr>
            <a:srgbClr val="A4A3A4"/>
          </p15:clr>
        </p15:guide>
        <p15:guide id="7" pos="5816">
          <p15:clr>
            <a:srgbClr val="A4A3A4"/>
          </p15:clr>
        </p15:guide>
        <p15:guide id="8" pos="7453">
          <p15:clr>
            <a:srgbClr val="FF0000"/>
          </p15:clr>
        </p15:guide>
        <p15:guide id="9" orient="horz" pos="453">
          <p15:clr>
            <a:srgbClr val="FF0000"/>
          </p15:clr>
        </p15:guide>
        <p15:guide id="10" orient="horz" pos="2341">
          <p15:clr>
            <a:srgbClr val="A4A3A4"/>
          </p15:clr>
        </p15:guide>
        <p15:guide id="11" orient="horz" pos="3753">
          <p15:clr>
            <a:srgbClr val="FF0000"/>
          </p15:clr>
        </p15:guide>
        <p15:guide id="12" orient="horz" pos="4088">
          <p15:clr>
            <a:srgbClr val="A4A3A4"/>
          </p15:clr>
        </p15:guide>
        <p15:guide id="13" orient="horz" pos="3974">
          <p15:clr>
            <a:srgbClr val="A4A3A4"/>
          </p15:clr>
        </p15:guide>
        <p15:guide id="14" orient="horz" pos="1162">
          <p15:clr>
            <a:srgbClr val="A4A3A4"/>
          </p15:clr>
        </p15:guide>
        <p15:guide id="15" orient="horz" pos="2568">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customXml" Target="../../customXml/item11.xml"/><Relationship Id="rId1" Type="http://schemas.openxmlformats.org/officeDocument/2006/relationships/customXml" Target="../../customXml/item6.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34.xml"/><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customXml" Target="../../customXml/item3.xml"/><Relationship Id="rId1" Type="http://schemas.openxmlformats.org/officeDocument/2006/relationships/customXml" Target="../../customXml/item9.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jpeg"/><Relationship Id="rId10" Type="http://schemas.openxmlformats.org/officeDocument/2006/relationships/image" Target="../media/image18.jpeg"/><Relationship Id="rId4" Type="http://schemas.openxmlformats.org/officeDocument/2006/relationships/notesSlide" Target="../notesSlides/notesSlide1.xml"/><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4.xml"/><Relationship Id="rId1" Type="http://schemas.openxmlformats.org/officeDocument/2006/relationships/customXml" Target="../../customXml/item2.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8A8AE2-648F-E2C2-0F4A-6A3CFB6848F9}"/>
              </a:ext>
            </a:extLst>
          </p:cNvPr>
          <p:cNvSpPr>
            <a:spLocks noGrp="1"/>
          </p:cNvSpPr>
          <p:nvPr>
            <p:ph type="ctrTitle"/>
          </p:nvPr>
        </p:nvSpPr>
        <p:spPr/>
        <p:txBody>
          <a:bodyPr/>
          <a:lstStyle/>
          <a:p>
            <a:r>
              <a:rPr lang="fi-FI" sz="7200"/>
              <a:t>Esiselvitys tekoälyn hyödyntämisestä vesihuollossa</a:t>
            </a:r>
            <a:endParaRPr lang="fi-FI" sz="7200" dirty="0"/>
          </a:p>
        </p:txBody>
      </p:sp>
      <p:sp>
        <p:nvSpPr>
          <p:cNvPr id="5" name="Subtitle 4">
            <a:extLst>
              <a:ext uri="{FF2B5EF4-FFF2-40B4-BE49-F238E27FC236}">
                <a16:creationId xmlns:a16="http://schemas.microsoft.com/office/drawing/2014/main" id="{F1B661EE-BF12-DA76-B54D-2C1907962C90}"/>
              </a:ext>
            </a:extLst>
          </p:cNvPr>
          <p:cNvSpPr>
            <a:spLocks noGrp="1"/>
          </p:cNvSpPr>
          <p:nvPr>
            <p:ph type="subTitle" idx="1"/>
          </p:nvPr>
        </p:nvSpPr>
        <p:spPr/>
        <p:txBody>
          <a:bodyPr/>
          <a:lstStyle/>
          <a:p>
            <a:r>
              <a:rPr lang="fi-FI"/>
              <a:t>Projektikuvaus</a:t>
            </a:r>
          </a:p>
        </p:txBody>
      </p:sp>
      <p:pic>
        <p:nvPicPr>
          <p:cNvPr id="2" name="Picture 2">
            <a:extLst>
              <a:ext uri="{FF2B5EF4-FFF2-40B4-BE49-F238E27FC236}">
                <a16:creationId xmlns:a16="http://schemas.microsoft.com/office/drawing/2014/main" id="{C2501528-0AF6-B486-6ABE-A399954675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 y="357461"/>
            <a:ext cx="1822981" cy="1471339"/>
          </a:xfrm>
          <a:prstGeom prst="rect">
            <a:avLst/>
          </a:prstGeom>
          <a:noFill/>
          <a:extLst>
            <a:ext uri="{909E8E84-426E-40DD-AFC4-6F175D3DCCD1}">
              <a14:hiddenFill xmlns:a14="http://schemas.microsoft.com/office/drawing/2010/main">
                <a:solidFill>
                  <a:srgbClr val="FFFFFF"/>
                </a:solidFill>
              </a14:hiddenFill>
            </a:ext>
          </a:extLst>
        </p:spPr>
      </p:pic>
    </p:spTree>
    <p:custDataLst>
      <p:custData r:id="rId1"/>
      <p:custData r:id="rId2"/>
    </p:custDataLst>
    <p:extLst>
      <p:ext uri="{BB962C8B-B14F-4D97-AF65-F5344CB8AC3E}">
        <p14:creationId xmlns:p14="http://schemas.microsoft.com/office/powerpoint/2010/main" val="2730022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EC6F20-A5E9-4A24-668D-D8507CEBC125}"/>
              </a:ext>
            </a:extLst>
          </p:cNvPr>
          <p:cNvSpPr>
            <a:spLocks noGrp="1"/>
          </p:cNvSpPr>
          <p:nvPr>
            <p:ph type="title"/>
          </p:nvPr>
        </p:nvSpPr>
        <p:spPr>
          <a:xfrm>
            <a:off x="358774" y="553185"/>
            <a:ext cx="11472863" cy="796784"/>
          </a:xfrm>
        </p:spPr>
        <p:txBody>
          <a:bodyPr/>
          <a:lstStyle/>
          <a:p>
            <a:r>
              <a:rPr lang="fi-FI" dirty="0"/>
              <a:t>Hankkeen esittely</a:t>
            </a:r>
          </a:p>
        </p:txBody>
      </p:sp>
      <p:sp>
        <p:nvSpPr>
          <p:cNvPr id="6" name="Sisällön paikkamerkki 5">
            <a:extLst>
              <a:ext uri="{FF2B5EF4-FFF2-40B4-BE49-F238E27FC236}">
                <a16:creationId xmlns:a16="http://schemas.microsoft.com/office/drawing/2014/main" id="{8DEDA4C7-D93C-FE27-7F5E-A8FC0423FE9D}"/>
              </a:ext>
            </a:extLst>
          </p:cNvPr>
          <p:cNvSpPr>
            <a:spLocks noGrp="1"/>
          </p:cNvSpPr>
          <p:nvPr>
            <p:ph idx="1"/>
          </p:nvPr>
        </p:nvSpPr>
        <p:spPr>
          <a:xfrm>
            <a:off x="426013" y="1349971"/>
            <a:ext cx="6837760" cy="5219574"/>
          </a:xfrm>
        </p:spPr>
        <p:txBody>
          <a:bodyPr/>
          <a:lstStyle/>
          <a:p>
            <a:r>
              <a:rPr lang="fi-FI" dirty="0"/>
              <a:t>Hankkeen tavoitteena oli analysoida tekoälyn (</a:t>
            </a:r>
            <a:r>
              <a:rPr lang="fi-FI" dirty="0" err="1"/>
              <a:t>Artificial</a:t>
            </a:r>
            <a:r>
              <a:rPr lang="fi-FI" dirty="0"/>
              <a:t> </a:t>
            </a:r>
            <a:r>
              <a:rPr lang="fi-FI" dirty="0" err="1"/>
              <a:t>Intelligence</a:t>
            </a:r>
            <a:r>
              <a:rPr lang="fi-FI" dirty="0"/>
              <a:t>) potentiaalia, uhkia ja haasteita vesihuollossa sekä tunnistaa vesihuoltoalan yleiset valmiudet hyödyntää tekoälyä laitosarjessa. Yksi hankkeen tärkeimmistä tavoitteista oli tunnistaa kohteet, joissa tekoälyä kannattaa hyödyntää ja mitä </a:t>
            </a:r>
            <a:r>
              <a:rPr lang="fi-FI" dirty="0" err="1"/>
              <a:t>AI:n</a:t>
            </a:r>
            <a:r>
              <a:rPr lang="fi-FI" dirty="0"/>
              <a:t> hyödyntäminen vaatii. Hankkeessa laadittiin julkaisu </a:t>
            </a:r>
            <a:r>
              <a:rPr lang="fi-FI" i="1" dirty="0"/>
              <a:t>Esiselvitys tekoälyn hyödyntämisestä vesihuollossa</a:t>
            </a:r>
            <a:r>
              <a:rPr lang="fi-FI" dirty="0"/>
              <a:t>.</a:t>
            </a:r>
          </a:p>
          <a:p>
            <a:r>
              <a:rPr lang="fi-FI" dirty="0"/>
              <a:t>Hankkeen yhteydessä haastateltiin useita vesihuoltoalan toimijoita sekä mm. energiayhtiöitä. </a:t>
            </a:r>
          </a:p>
          <a:p>
            <a:r>
              <a:rPr lang="fi-FI" dirty="0"/>
              <a:t>Hankkeen ohjausryhmä piti kolme työpajaa, joissa käsiteltiin mm. datan laadun merkitystä, tietoturvaa ja olemassa olevia tekoälyratkaisuja.</a:t>
            </a:r>
          </a:p>
          <a:p>
            <a:r>
              <a:rPr lang="fi-FI" dirty="0"/>
              <a:t>Hankkeen ohjausryhmään kuuluivat HS-Vedeltä Jarno Laine, Lahti </a:t>
            </a:r>
            <a:r>
              <a:rPr lang="fi-FI" dirty="0" err="1"/>
              <a:t>Aqualta</a:t>
            </a:r>
            <a:r>
              <a:rPr lang="fi-FI" dirty="0"/>
              <a:t> Sauli Pihamaa ja Janne Mäki-Petäjä, Kymen Vedeltä Jani Väkevä ja Joonas Leinonen, Napapiirin Vedeltä Joni Hemmilä, Kuusamon energia- ja vesiosuuskunnasta Kimmo Viinikka sekä </a:t>
            </a:r>
            <a:r>
              <a:rPr lang="fi-FI" dirty="0" err="1"/>
              <a:t>VVY:ltä</a:t>
            </a:r>
            <a:r>
              <a:rPr lang="fi-FI" dirty="0"/>
              <a:t> Saijariina Toivikko. Swecolta hankkeen työryhmässä toimivat pääasiassa Jaana Pulkkinen, Joona Lepistö ja Anna Rouhiainen.</a:t>
            </a:r>
          </a:p>
          <a:p>
            <a:r>
              <a:rPr lang="fi-FI" b="0" i="0" dirty="0">
                <a:solidFill>
                  <a:srgbClr val="000000"/>
                </a:solidFill>
                <a:effectLst/>
                <a:latin typeface="Sweco Sans" panose="020B0604020202020204" charset="0"/>
              </a:rPr>
              <a:t>Oman panoksensa hankkeeseen antoivat Aalto-yliopiston työelämäprofessori, </a:t>
            </a:r>
            <a:r>
              <a:rPr lang="fi-FI" b="0" i="0" dirty="0" err="1">
                <a:solidFill>
                  <a:srgbClr val="000000"/>
                </a:solidFill>
                <a:effectLst/>
                <a:latin typeface="Sweco Sans" panose="020B0604020202020204" charset="0"/>
              </a:rPr>
              <a:t>Fluidit</a:t>
            </a:r>
            <a:r>
              <a:rPr lang="fi-FI" dirty="0">
                <a:solidFill>
                  <a:srgbClr val="000000"/>
                </a:solidFill>
                <a:latin typeface="Sweco Sans" panose="020B0604020202020204" charset="0"/>
              </a:rPr>
              <a:t> Oy:n CTO </a:t>
            </a:r>
            <a:r>
              <a:rPr lang="fi-FI" b="0" i="0" dirty="0">
                <a:solidFill>
                  <a:srgbClr val="000000"/>
                </a:solidFill>
                <a:effectLst/>
                <a:latin typeface="Sweco Sans" panose="020B0604020202020204" charset="0"/>
              </a:rPr>
              <a:t>Markus Sunela</a:t>
            </a:r>
            <a:r>
              <a:rPr lang="fi-FI" dirty="0">
                <a:solidFill>
                  <a:srgbClr val="000000"/>
                </a:solidFill>
                <a:latin typeface="Sweco Sans" panose="020B0604020202020204" charset="0"/>
              </a:rPr>
              <a:t> sekä Traficomin Kyberturvallisuuskeskuksesta Kimmo Saarni, Jukka Isosaari ja Aleksi Blomqvist</a:t>
            </a:r>
            <a:r>
              <a:rPr lang="fi-FI" b="0" i="0" dirty="0">
                <a:solidFill>
                  <a:srgbClr val="000000"/>
                </a:solidFill>
                <a:effectLst/>
                <a:latin typeface="Sweco Sans" panose="020B0604020202020204" charset="0"/>
              </a:rPr>
              <a:t>. </a:t>
            </a:r>
            <a:endParaRPr lang="fi-FI" dirty="0"/>
          </a:p>
        </p:txBody>
      </p:sp>
      <p:sp>
        <p:nvSpPr>
          <p:cNvPr id="4" name="Slide Number Placeholder 3">
            <a:extLst>
              <a:ext uri="{FF2B5EF4-FFF2-40B4-BE49-F238E27FC236}">
                <a16:creationId xmlns:a16="http://schemas.microsoft.com/office/drawing/2014/main" id="{41ED4822-F1C3-4BBC-B594-58D5CFA82E33}"/>
              </a:ext>
            </a:extLst>
          </p:cNvPr>
          <p:cNvSpPr>
            <a:spLocks noGrp="1"/>
          </p:cNvSpPr>
          <p:nvPr>
            <p:ph type="sldNum" sz="quarter" idx="12"/>
          </p:nvPr>
        </p:nvSpPr>
        <p:spPr/>
        <p:txBody>
          <a:bodyPr wrap="square" anchor="b">
            <a:noAutofit/>
          </a:bodyPr>
          <a:lstStyle/>
          <a:p>
            <a:fld id="{23AA811B-2EBD-4900-905E-5BE206449611}" type="slidenum">
              <a:rPr lang="fi-FI" smtClean="0"/>
              <a:pPr/>
              <a:t>2</a:t>
            </a:fld>
            <a:endParaRPr lang="fi-FI" dirty="0"/>
          </a:p>
        </p:txBody>
      </p:sp>
      <p:pic>
        <p:nvPicPr>
          <p:cNvPr id="1028" name="Picture 4" descr="HS-Vesi (@HsVesi) / X">
            <a:extLst>
              <a:ext uri="{FF2B5EF4-FFF2-40B4-BE49-F238E27FC236}">
                <a16:creationId xmlns:a16="http://schemas.microsoft.com/office/drawing/2014/main" id="{26372031-4B12-9A79-20C7-A68F800B48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8591" y="197694"/>
            <a:ext cx="2322820" cy="23228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Kuusamon energia- ja vesiosuuskunta">
            <a:extLst>
              <a:ext uri="{FF2B5EF4-FFF2-40B4-BE49-F238E27FC236}">
                <a16:creationId xmlns:a16="http://schemas.microsoft.com/office/drawing/2014/main" id="{CBB91222-1800-E016-E682-56A076A8D4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1411" y="2734192"/>
            <a:ext cx="1826017" cy="18260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Neve Oy päivitti visuaalisen ilmeensä - ePressi">
            <a:extLst>
              <a:ext uri="{FF2B5EF4-FFF2-40B4-BE49-F238E27FC236}">
                <a16:creationId xmlns:a16="http://schemas.microsoft.com/office/drawing/2014/main" id="{749CE776-5C65-E242-5284-BA7522FAF3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91463" y="2709590"/>
            <a:ext cx="1693281" cy="169328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NG">
            <a:extLst>
              <a:ext uri="{FF2B5EF4-FFF2-40B4-BE49-F238E27FC236}">
                <a16:creationId xmlns:a16="http://schemas.microsoft.com/office/drawing/2014/main" id="{F9696E32-F3B6-DD84-4DED-2BBF3B01AF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3557" y="1008956"/>
            <a:ext cx="3882430" cy="27450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A7C0B04C-55CA-D6C4-7CA2-B71AA400AB4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69933" y="156102"/>
            <a:ext cx="2286522" cy="18454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edialle - Kymen Vesi">
            <a:extLst>
              <a:ext uri="{FF2B5EF4-FFF2-40B4-BE49-F238E27FC236}">
                <a16:creationId xmlns:a16="http://schemas.microsoft.com/office/drawing/2014/main" id="{CE523279-FAB7-0C4E-FA39-7E1BBFF792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81048" y="4402871"/>
            <a:ext cx="3260725" cy="873033"/>
          </a:xfrm>
          <a:prstGeom prst="rect">
            <a:avLst/>
          </a:prstGeom>
          <a:noFill/>
          <a:extLst>
            <a:ext uri="{909E8E84-426E-40DD-AFC4-6F175D3DCCD1}">
              <a14:hiddenFill xmlns:a14="http://schemas.microsoft.com/office/drawing/2010/main">
                <a:solidFill>
                  <a:srgbClr val="FFFFFF"/>
                </a:solidFill>
              </a14:hiddenFill>
            </a:ext>
          </a:extLst>
        </p:spPr>
      </p:pic>
      <p:pic>
        <p:nvPicPr>
          <p:cNvPr id="9" name="Kuva 8">
            <a:extLst>
              <a:ext uri="{FF2B5EF4-FFF2-40B4-BE49-F238E27FC236}">
                <a16:creationId xmlns:a16="http://schemas.microsoft.com/office/drawing/2014/main" id="{891501A6-E0CB-E671-CD61-5FC5B6A6359F}"/>
              </a:ext>
            </a:extLst>
          </p:cNvPr>
          <p:cNvPicPr>
            <a:picLocks noChangeAspect="1"/>
          </p:cNvPicPr>
          <p:nvPr/>
        </p:nvPicPr>
        <p:blipFill>
          <a:blip r:embed="rId11"/>
          <a:stretch>
            <a:fillRect/>
          </a:stretch>
        </p:blipFill>
        <p:spPr>
          <a:xfrm>
            <a:off x="7460791" y="5592384"/>
            <a:ext cx="2184103" cy="635783"/>
          </a:xfrm>
          <a:prstGeom prst="rect">
            <a:avLst/>
          </a:prstGeom>
        </p:spPr>
      </p:pic>
      <p:pic>
        <p:nvPicPr>
          <p:cNvPr id="11" name="Kuva 10" descr="Kuva, joka sisältää kohteen musta, pimeys&#10;&#10;Kuvaus luotu automaattisesti">
            <a:extLst>
              <a:ext uri="{FF2B5EF4-FFF2-40B4-BE49-F238E27FC236}">
                <a16:creationId xmlns:a16="http://schemas.microsoft.com/office/drawing/2014/main" id="{5B875AD9-99FD-2D10-BB08-4095D9E095C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24772" y="5456247"/>
            <a:ext cx="2322820" cy="771920"/>
          </a:xfrm>
          <a:prstGeom prst="rect">
            <a:avLst/>
          </a:prstGeom>
        </p:spPr>
      </p:pic>
    </p:spTree>
    <p:custDataLst>
      <p:custData r:id="rId1"/>
      <p:custData r:id="rId2"/>
    </p:custDataLst>
    <p:extLst>
      <p:ext uri="{BB962C8B-B14F-4D97-AF65-F5344CB8AC3E}">
        <p14:creationId xmlns:p14="http://schemas.microsoft.com/office/powerpoint/2010/main" val="1717044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B31916D-E558-BF5D-6E49-ABF26C810678}"/>
              </a:ext>
            </a:extLst>
          </p:cNvPr>
          <p:cNvSpPr>
            <a:spLocks noGrp="1"/>
          </p:cNvSpPr>
          <p:nvPr>
            <p:ph type="title"/>
          </p:nvPr>
        </p:nvSpPr>
        <p:spPr>
          <a:xfrm>
            <a:off x="358775" y="638970"/>
            <a:ext cx="5249545" cy="996790"/>
          </a:xfrm>
        </p:spPr>
        <p:txBody>
          <a:bodyPr/>
          <a:lstStyle/>
          <a:p>
            <a:r>
              <a:rPr lang="fi-FI" dirty="0"/>
              <a:t>Julkaisun sisällysluettelo</a:t>
            </a:r>
          </a:p>
        </p:txBody>
      </p:sp>
      <p:sp>
        <p:nvSpPr>
          <p:cNvPr id="3" name="Sisällön paikkamerkki 2">
            <a:extLst>
              <a:ext uri="{FF2B5EF4-FFF2-40B4-BE49-F238E27FC236}">
                <a16:creationId xmlns:a16="http://schemas.microsoft.com/office/drawing/2014/main" id="{6A08654C-8F3C-536F-7240-A620D128B80D}"/>
              </a:ext>
            </a:extLst>
          </p:cNvPr>
          <p:cNvSpPr>
            <a:spLocks noGrp="1"/>
          </p:cNvSpPr>
          <p:nvPr>
            <p:ph idx="1"/>
          </p:nvPr>
        </p:nvSpPr>
        <p:spPr>
          <a:xfrm>
            <a:off x="358775" y="1883230"/>
            <a:ext cx="5965825" cy="4254046"/>
          </a:xfrm>
        </p:spPr>
        <p:txBody>
          <a:bodyPr/>
          <a:lstStyle/>
          <a:p>
            <a:r>
              <a:rPr lang="fi-FI" dirty="0"/>
              <a:t>Tekoäly on yleistermi laajalle joukolle erilaisia todennäköisyysfunktioihin perustuvia ratkaisuja, joista tällä hetkellä pinnalla ovat etenkin laajat kielimallit ja </a:t>
            </a:r>
            <a:r>
              <a:rPr lang="fi-FI" dirty="0" err="1"/>
              <a:t>ChatGPT</a:t>
            </a:r>
            <a:r>
              <a:rPr lang="fi-FI" dirty="0"/>
              <a:t>. Jotta tekoälyn laajuus olisi hahmotettavissa, koettiin tärkeäksi esitellä erilaisia tekoälyn ratkaisuja: koneoppimista, neuroverkkoja sekä luonnollisen kielen käsittelyä.</a:t>
            </a:r>
          </a:p>
          <a:p>
            <a:r>
              <a:rPr lang="fi-FI" dirty="0"/>
              <a:t>Tekoälyä pohjautuu dataan ja sen käsittelyyn, joten datan merkitystä ei voi olla korostamatta. Julkaisuun pyrittiin saamaan tiivis, mutta kattava paketti datan osalta tärkeimmistä asioista.</a:t>
            </a:r>
          </a:p>
          <a:p>
            <a:r>
              <a:rPr lang="fi-FI" dirty="0"/>
              <a:t>Julkaisussa käydään kevyesti läpi myös tekoälyratkaisujen energiankulutusta sekä tekoälyä käytettäessä huomioitavia eettisiä näkökulmia ja lainsäädäntöä. Työskennellessä AI-ratkaisuiden parissa on lisäksi aina huomioitava tieto- ja kyberturva.</a:t>
            </a:r>
          </a:p>
          <a:p>
            <a:endParaRPr lang="fi-FI" dirty="0"/>
          </a:p>
        </p:txBody>
      </p:sp>
      <p:sp>
        <p:nvSpPr>
          <p:cNvPr id="5" name="Dian numeron paikkamerkki 4">
            <a:extLst>
              <a:ext uri="{FF2B5EF4-FFF2-40B4-BE49-F238E27FC236}">
                <a16:creationId xmlns:a16="http://schemas.microsoft.com/office/drawing/2014/main" id="{A3072056-72A4-FA75-206F-3E585CF58C58}"/>
              </a:ext>
            </a:extLst>
          </p:cNvPr>
          <p:cNvSpPr>
            <a:spLocks noGrp="1"/>
          </p:cNvSpPr>
          <p:nvPr>
            <p:ph type="sldNum" sz="quarter" idx="12"/>
          </p:nvPr>
        </p:nvSpPr>
        <p:spPr/>
        <p:txBody>
          <a:bodyPr/>
          <a:lstStyle/>
          <a:p>
            <a:fld id="{23AA811B-2EBD-4900-905E-5BE206449611}" type="slidenum">
              <a:rPr lang="fi-FI" smtClean="0"/>
              <a:pPr/>
              <a:t>3</a:t>
            </a:fld>
            <a:endParaRPr lang="fi-FI" dirty="0"/>
          </a:p>
        </p:txBody>
      </p:sp>
      <p:pic>
        <p:nvPicPr>
          <p:cNvPr id="10" name="Sisällön paikkamerkki 9">
            <a:extLst>
              <a:ext uri="{FF2B5EF4-FFF2-40B4-BE49-F238E27FC236}">
                <a16:creationId xmlns:a16="http://schemas.microsoft.com/office/drawing/2014/main" id="{13B6C65E-302D-D0FB-E20D-9CA0FA5EC10C}"/>
              </a:ext>
            </a:extLst>
          </p:cNvPr>
          <p:cNvPicPr>
            <a:picLocks noGrp="1" noChangeAspect="1"/>
          </p:cNvPicPr>
          <p:nvPr>
            <p:ph sz="half" idx="2"/>
          </p:nvPr>
        </p:nvPicPr>
        <p:blipFill>
          <a:blip r:embed="rId2"/>
          <a:stretch>
            <a:fillRect/>
          </a:stretch>
        </p:blipFill>
        <p:spPr>
          <a:xfrm>
            <a:off x="6583682" y="101549"/>
            <a:ext cx="5414798" cy="6654901"/>
          </a:xfrm>
          <a:prstGeom prst="rect">
            <a:avLst/>
          </a:prstGeom>
        </p:spPr>
      </p:pic>
    </p:spTree>
    <p:extLst>
      <p:ext uri="{BB962C8B-B14F-4D97-AF65-F5344CB8AC3E}">
        <p14:creationId xmlns:p14="http://schemas.microsoft.com/office/powerpoint/2010/main" val="440073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sällön paikkamerkki 3">
            <a:extLst>
              <a:ext uri="{FF2B5EF4-FFF2-40B4-BE49-F238E27FC236}">
                <a16:creationId xmlns:a16="http://schemas.microsoft.com/office/drawing/2014/main" id="{B58F9CD8-32D9-83AC-85C9-C3B9C209CF10}"/>
              </a:ext>
            </a:extLst>
          </p:cNvPr>
          <p:cNvSpPr>
            <a:spLocks noGrp="1"/>
          </p:cNvSpPr>
          <p:nvPr>
            <p:ph idx="1"/>
          </p:nvPr>
        </p:nvSpPr>
        <p:spPr>
          <a:xfrm>
            <a:off x="358775" y="2895599"/>
            <a:ext cx="6346825" cy="3323429"/>
          </a:xfrm>
        </p:spPr>
        <p:txBody>
          <a:bodyPr/>
          <a:lstStyle/>
          <a:p>
            <a:r>
              <a:rPr lang="fi-FI" dirty="0"/>
              <a:t>Vaikka kyseessä on esiselvitystasoinen raportti, pyrittiin vesihuoltolaitoksille laatimaan askelmerkkejä tekoälyn hyödyntämiseksi (kuva 1). Hankkeen tärkeimpiä viestejä on, että tekoälysovellus on vain yksi osa prosessia eikä ratkaise kaikkia haasteita kerralla. Lisäksi on tärkeää muistaa, että tekoälysovellusta on koulutettava ennen kuin se vastaa vesihuoltolaitoksen tarpeisiin.</a:t>
            </a:r>
          </a:p>
        </p:txBody>
      </p:sp>
      <p:sp>
        <p:nvSpPr>
          <p:cNvPr id="3" name="Otsikko 2">
            <a:extLst>
              <a:ext uri="{FF2B5EF4-FFF2-40B4-BE49-F238E27FC236}">
                <a16:creationId xmlns:a16="http://schemas.microsoft.com/office/drawing/2014/main" id="{39E9D875-79E4-69C0-6232-667E392A22E7}"/>
              </a:ext>
            </a:extLst>
          </p:cNvPr>
          <p:cNvSpPr>
            <a:spLocks noGrp="1"/>
          </p:cNvSpPr>
          <p:nvPr>
            <p:ph type="title"/>
          </p:nvPr>
        </p:nvSpPr>
        <p:spPr>
          <a:xfrm>
            <a:off x="501878" y="573655"/>
            <a:ext cx="6432322" cy="1821202"/>
          </a:xfrm>
        </p:spPr>
        <p:txBody>
          <a:bodyPr/>
          <a:lstStyle/>
          <a:p>
            <a:r>
              <a:rPr lang="fi-FI" dirty="0"/>
              <a:t>Avuksi tekoälyn hyödyntämismahdollisuuksien hahmottamiseen</a:t>
            </a:r>
          </a:p>
        </p:txBody>
      </p:sp>
      <p:pic>
        <p:nvPicPr>
          <p:cNvPr id="6" name="Kuva 5">
            <a:extLst>
              <a:ext uri="{FF2B5EF4-FFF2-40B4-BE49-F238E27FC236}">
                <a16:creationId xmlns:a16="http://schemas.microsoft.com/office/drawing/2014/main" id="{39A9D451-4325-9DDA-DCE8-FCED06FF077A}"/>
              </a:ext>
            </a:extLst>
          </p:cNvPr>
          <p:cNvPicPr>
            <a:picLocks noChangeAspect="1"/>
          </p:cNvPicPr>
          <p:nvPr/>
        </p:nvPicPr>
        <p:blipFill>
          <a:blip r:embed="rId4"/>
          <a:stretch>
            <a:fillRect/>
          </a:stretch>
        </p:blipFill>
        <p:spPr>
          <a:xfrm>
            <a:off x="6803572" y="73762"/>
            <a:ext cx="5269140" cy="6710475"/>
          </a:xfrm>
          <a:prstGeom prst="rect">
            <a:avLst/>
          </a:prstGeom>
        </p:spPr>
      </p:pic>
    </p:spTree>
    <p:custDataLst>
      <p:custData r:id="rId1"/>
      <p:custData r:id="rId2"/>
    </p:custDataLst>
    <p:extLst>
      <p:ext uri="{BB962C8B-B14F-4D97-AF65-F5344CB8AC3E}">
        <p14:creationId xmlns:p14="http://schemas.microsoft.com/office/powerpoint/2010/main" val="1465654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F9178145-A000-7B0B-7936-DC87272EC29F}"/>
              </a:ext>
            </a:extLst>
          </p:cNvPr>
          <p:cNvSpPr>
            <a:spLocks noGrp="1"/>
          </p:cNvSpPr>
          <p:nvPr>
            <p:ph idx="1"/>
          </p:nvPr>
        </p:nvSpPr>
        <p:spPr>
          <a:xfrm>
            <a:off x="358775" y="2242457"/>
            <a:ext cx="5493385" cy="3715432"/>
          </a:xfrm>
        </p:spPr>
        <p:txBody>
          <a:bodyPr/>
          <a:lstStyle/>
          <a:p>
            <a:r>
              <a:rPr lang="fi-FI" dirty="0"/>
              <a:t>Julkaisuun tuotiin konkretiaa esittelemällä eri toimijoilta saatuja case-esimerkkejä. Case-esimerkit ovat omissa laatikoissaan ja niihin on myös lisätty kuvakkeet selkeyttämään, mitä tekoälyratkaisua kussakin on hyödynnetty.</a:t>
            </a:r>
          </a:p>
          <a:p>
            <a:r>
              <a:rPr lang="fi-FI" dirty="0"/>
              <a:t>Jotta julkaisu tavoittaisi myös kiireiset lukijat, laadittiin jokaisen teeman osalta tärkeimmät nostot, joiden avulla aiheeseen pääsee hieman käsiksi lukematta koko julkaisua. </a:t>
            </a:r>
          </a:p>
          <a:p>
            <a:endParaRPr lang="fi-FI" dirty="0"/>
          </a:p>
          <a:p>
            <a:pPr marL="0" indent="0">
              <a:buNone/>
            </a:pPr>
            <a:endParaRPr lang="fi-FI" dirty="0"/>
          </a:p>
        </p:txBody>
      </p:sp>
      <p:sp>
        <p:nvSpPr>
          <p:cNvPr id="3" name="Dian numeron paikkamerkki 2">
            <a:extLst>
              <a:ext uri="{FF2B5EF4-FFF2-40B4-BE49-F238E27FC236}">
                <a16:creationId xmlns:a16="http://schemas.microsoft.com/office/drawing/2014/main" id="{D4E8FCC9-64BA-6004-2EAB-F24A682DED2C}"/>
              </a:ext>
            </a:extLst>
          </p:cNvPr>
          <p:cNvSpPr>
            <a:spLocks noGrp="1"/>
          </p:cNvSpPr>
          <p:nvPr>
            <p:ph type="sldNum" sz="quarter" idx="12"/>
          </p:nvPr>
        </p:nvSpPr>
        <p:spPr/>
        <p:txBody>
          <a:bodyPr/>
          <a:lstStyle/>
          <a:p>
            <a:fld id="{23AA811B-2EBD-4900-905E-5BE206449611}" type="slidenum">
              <a:rPr lang="en-GB" smtClean="0"/>
              <a:pPr/>
              <a:t>5</a:t>
            </a:fld>
            <a:endParaRPr lang="en-GB" dirty="0"/>
          </a:p>
        </p:txBody>
      </p:sp>
      <p:sp>
        <p:nvSpPr>
          <p:cNvPr id="4" name="Otsikko 3">
            <a:extLst>
              <a:ext uri="{FF2B5EF4-FFF2-40B4-BE49-F238E27FC236}">
                <a16:creationId xmlns:a16="http://schemas.microsoft.com/office/drawing/2014/main" id="{95FF2DD1-C13F-386A-0141-E7197129A754}"/>
              </a:ext>
            </a:extLst>
          </p:cNvPr>
          <p:cNvSpPr>
            <a:spLocks noGrp="1"/>
          </p:cNvSpPr>
          <p:nvPr>
            <p:ph type="title"/>
          </p:nvPr>
        </p:nvSpPr>
        <p:spPr>
          <a:xfrm>
            <a:off x="358775" y="638970"/>
            <a:ext cx="4975225" cy="996790"/>
          </a:xfrm>
        </p:spPr>
        <p:txBody>
          <a:bodyPr/>
          <a:lstStyle/>
          <a:p>
            <a:r>
              <a:rPr lang="fi-FI" dirty="0"/>
              <a:t>Nostoja julkaisusta</a:t>
            </a:r>
          </a:p>
        </p:txBody>
      </p:sp>
      <p:pic>
        <p:nvPicPr>
          <p:cNvPr id="18" name="Kuva 17">
            <a:extLst>
              <a:ext uri="{FF2B5EF4-FFF2-40B4-BE49-F238E27FC236}">
                <a16:creationId xmlns:a16="http://schemas.microsoft.com/office/drawing/2014/main" id="{305335D7-E808-D203-452A-EAE5AE87A229}"/>
              </a:ext>
            </a:extLst>
          </p:cNvPr>
          <p:cNvPicPr>
            <a:picLocks noChangeAspect="1"/>
          </p:cNvPicPr>
          <p:nvPr/>
        </p:nvPicPr>
        <p:blipFill>
          <a:blip r:embed="rId2"/>
          <a:stretch>
            <a:fillRect/>
          </a:stretch>
        </p:blipFill>
        <p:spPr>
          <a:xfrm>
            <a:off x="6218001" y="137636"/>
            <a:ext cx="5613636" cy="6582728"/>
          </a:xfrm>
          <a:prstGeom prst="rect">
            <a:avLst/>
          </a:prstGeom>
        </p:spPr>
      </p:pic>
      <p:pic>
        <p:nvPicPr>
          <p:cNvPr id="14" name="Kuva 13">
            <a:extLst>
              <a:ext uri="{FF2B5EF4-FFF2-40B4-BE49-F238E27FC236}">
                <a16:creationId xmlns:a16="http://schemas.microsoft.com/office/drawing/2014/main" id="{FE272A7B-41DE-B037-E142-E1B5A7B59073}"/>
              </a:ext>
            </a:extLst>
          </p:cNvPr>
          <p:cNvPicPr>
            <a:picLocks noChangeAspect="1"/>
          </p:cNvPicPr>
          <p:nvPr/>
        </p:nvPicPr>
        <p:blipFill>
          <a:blip r:embed="rId3"/>
          <a:stretch>
            <a:fillRect/>
          </a:stretch>
        </p:blipFill>
        <p:spPr>
          <a:xfrm>
            <a:off x="5807074" y="3428999"/>
            <a:ext cx="6249553" cy="3291364"/>
          </a:xfrm>
          <a:prstGeom prst="rect">
            <a:avLst/>
          </a:prstGeom>
        </p:spPr>
      </p:pic>
    </p:spTree>
    <p:extLst>
      <p:ext uri="{BB962C8B-B14F-4D97-AF65-F5344CB8AC3E}">
        <p14:creationId xmlns:p14="http://schemas.microsoft.com/office/powerpoint/2010/main" val="1779707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F9E2EB14-57FA-4A68-8885-9766465473AE}"/>
              </a:ext>
            </a:extLst>
          </p:cNvPr>
          <p:cNvSpPr>
            <a:spLocks noGrp="1"/>
          </p:cNvSpPr>
          <p:nvPr>
            <p:ph idx="1"/>
          </p:nvPr>
        </p:nvSpPr>
        <p:spPr>
          <a:xfrm>
            <a:off x="358775" y="1147823"/>
            <a:ext cx="8259507" cy="5421722"/>
          </a:xfrm>
        </p:spPr>
        <p:txBody>
          <a:bodyPr/>
          <a:lstStyle/>
          <a:p>
            <a:r>
              <a:rPr lang="fi-FI" dirty="0"/>
              <a:t>Tekoälyn hyödyntämiselle vesihuollossa on suuri potentiaali ja monia ratkaisuja on jo käytössä. Tekoälyä voikin verrata työkalupakkiin, josta löytyy erilaisia työkaluja, eli tekoälyratkaisuja.</a:t>
            </a:r>
          </a:p>
          <a:p>
            <a:r>
              <a:rPr lang="fi-FI" dirty="0"/>
              <a:t>Tekoälyratkaisun valitsijan on tunnistettava erilaiset ratkaisut sekä tunnettava haaste, joka on tarpeen ratkaista, jotta osaa valita oikean työkalun. Käytettävän tekoälyratkaisun valintaan vaikuttaa, pohjautuuko haaste esimerkiksi automaatiodataan vai asiakaspalveluun.</a:t>
            </a:r>
          </a:p>
          <a:p>
            <a:r>
              <a:rPr lang="fi-FI" dirty="0"/>
              <a:t>Tekoälyratkaisu on osa prosessia, ei yleisvastaus kaikkiin ongelmiin. Ongelma voi myös olla kannattavampaa ratkaista muuten kuin tekoälyn avulla.</a:t>
            </a:r>
          </a:p>
          <a:p>
            <a:r>
              <a:rPr lang="fi-FI" dirty="0"/>
              <a:t>Tekoälyn käyttöönottoon sekä käyttöön on varattava resursseja, sillä ratkaisu on koulutettava jokaisen vesilaitoksen tarpeisiin. Kouluttaminen vaatii vesihuollon sekä tekoälyn substanssiosaamista. Usein tekoälyratkaisun toteuttamiseen tarvitaan osaamista vesilaitoksen ulkopuolelta. </a:t>
            </a:r>
          </a:p>
          <a:p>
            <a:r>
              <a:rPr lang="fi-FI" dirty="0"/>
              <a:t>Tekoälyratkaisusta saatavien tulosten luotettavuus on riippuvaista lähtödatan laadusta. Käytettävän datan laatuun ja määrään on siis kiinnitettävä huomiota.</a:t>
            </a:r>
          </a:p>
          <a:p>
            <a:r>
              <a:rPr lang="fi-FI" dirty="0"/>
              <a:t>Tekoälyä käytettäessä on aina kiinnitettävä huomiota tieto- ja kyberturvaan. Lisäksi saatuihin vastauksiin tulee suhtautua kriittisesti.</a:t>
            </a:r>
          </a:p>
          <a:p>
            <a:r>
              <a:rPr lang="fi-FI" dirty="0"/>
              <a:t>Tekoälyn vahvuuksia ovat väsymättömyys ja tarkkaavaisuus, nopeus, havainnointi ihmisaistien ulkopuolella, rutiinitehtävien toteutus, laskeminen (</a:t>
            </a:r>
            <a:r>
              <a:rPr lang="fi-FI" dirty="0" err="1"/>
              <a:t>huom</a:t>
            </a:r>
            <a:r>
              <a:rPr lang="fi-FI" dirty="0"/>
              <a:t>! Ei </a:t>
            </a:r>
            <a:r>
              <a:rPr lang="fi-FI" dirty="0" err="1"/>
              <a:t>ChatGPT:n</a:t>
            </a:r>
            <a:r>
              <a:rPr lang="fi-FI" dirty="0"/>
              <a:t> vahvuus), lyhytaikainen muisti ja yhtäaikaisten asioiden tekeminen.</a:t>
            </a:r>
          </a:p>
          <a:p>
            <a:endParaRPr lang="fi-FI" dirty="0"/>
          </a:p>
          <a:p>
            <a:endParaRPr lang="fi-FI" dirty="0"/>
          </a:p>
        </p:txBody>
      </p:sp>
      <p:sp>
        <p:nvSpPr>
          <p:cNvPr id="3" name="Dian numeron paikkamerkki 2">
            <a:extLst>
              <a:ext uri="{FF2B5EF4-FFF2-40B4-BE49-F238E27FC236}">
                <a16:creationId xmlns:a16="http://schemas.microsoft.com/office/drawing/2014/main" id="{CBBC788C-B8C1-B760-E30A-AE695C2CF312}"/>
              </a:ext>
            </a:extLst>
          </p:cNvPr>
          <p:cNvSpPr>
            <a:spLocks noGrp="1"/>
          </p:cNvSpPr>
          <p:nvPr>
            <p:ph type="sldNum" sz="quarter" idx="12"/>
          </p:nvPr>
        </p:nvSpPr>
        <p:spPr/>
        <p:txBody>
          <a:bodyPr/>
          <a:lstStyle/>
          <a:p>
            <a:fld id="{23AA811B-2EBD-4900-905E-5BE206449611}" type="slidenum">
              <a:rPr lang="en-GB" smtClean="0"/>
              <a:pPr/>
              <a:t>6</a:t>
            </a:fld>
            <a:endParaRPr lang="en-GB" dirty="0"/>
          </a:p>
        </p:txBody>
      </p:sp>
      <p:sp>
        <p:nvSpPr>
          <p:cNvPr id="4" name="Otsikko 3">
            <a:extLst>
              <a:ext uri="{FF2B5EF4-FFF2-40B4-BE49-F238E27FC236}">
                <a16:creationId xmlns:a16="http://schemas.microsoft.com/office/drawing/2014/main" id="{2905BC0F-100F-3032-3BA3-CA711632A5BE}"/>
              </a:ext>
            </a:extLst>
          </p:cNvPr>
          <p:cNvSpPr>
            <a:spLocks noGrp="1"/>
          </p:cNvSpPr>
          <p:nvPr>
            <p:ph type="title"/>
          </p:nvPr>
        </p:nvSpPr>
        <p:spPr>
          <a:xfrm>
            <a:off x="358775" y="288455"/>
            <a:ext cx="11472862" cy="757072"/>
          </a:xfrm>
        </p:spPr>
        <p:txBody>
          <a:bodyPr/>
          <a:lstStyle/>
          <a:p>
            <a:r>
              <a:rPr lang="fi-FI" dirty="0"/>
              <a:t>Tuloksia</a:t>
            </a:r>
          </a:p>
        </p:txBody>
      </p:sp>
      <p:pic>
        <p:nvPicPr>
          <p:cNvPr id="5" name="Kuva 4">
            <a:extLst>
              <a:ext uri="{FF2B5EF4-FFF2-40B4-BE49-F238E27FC236}">
                <a16:creationId xmlns:a16="http://schemas.microsoft.com/office/drawing/2014/main" id="{EC03C7E0-CC1D-418B-A292-785B7D1BCC72}"/>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872" b="98518" l="3816" r="98816">
                        <a14:foregroundMark x1="32368" y1="20139" x2="32368" y2="20139"/>
                        <a14:foregroundMark x1="32632" y1="23452" x2="30789" y2="28684"/>
                        <a14:foregroundMark x1="48816" y1="4969" x2="48816" y2="4969"/>
                        <a14:foregroundMark x1="49605" y1="959" x2="50395" y2="1744"/>
                        <a14:foregroundMark x1="7500" y1="61988" x2="10526" y2="67742"/>
                        <a14:foregroundMark x1="7895" y1="70532" x2="10526" y2="74455"/>
                        <a14:foregroundMark x1="19211" y1="86225" x2="19211" y2="88230"/>
                        <a14:foregroundMark x1="29342" y1="95205" x2="29342" y2="95205"/>
                        <a14:foregroundMark x1="3816" y1="66260" x2="3816" y2="66260"/>
                        <a14:foregroundMark x1="59342" y1="98692" x2="59342" y2="98692"/>
                        <a14:foregroundMark x1="92500" y1="68788" x2="92500" y2="68788"/>
                        <a14:foregroundMark x1="98816" y1="67044" x2="98816" y2="67044"/>
                      </a14:backgroundRemoval>
                    </a14:imgEffect>
                  </a14:imgLayer>
                </a14:imgProps>
              </a:ext>
              <a:ext uri="{28A0092B-C50C-407E-A947-70E740481C1C}">
                <a14:useLocalDpi xmlns:a14="http://schemas.microsoft.com/office/drawing/2010/main" val="0"/>
              </a:ext>
            </a:extLst>
          </a:blip>
          <a:stretch>
            <a:fillRect/>
          </a:stretch>
        </p:blipFill>
        <p:spPr bwMode="auto">
          <a:xfrm>
            <a:off x="8770682" y="1045527"/>
            <a:ext cx="2908555" cy="4387085"/>
          </a:xfrm>
          <a:prstGeom prst="rect">
            <a:avLst/>
          </a:prstGeom>
        </p:spPr>
      </p:pic>
    </p:spTree>
    <p:extLst>
      <p:ext uri="{BB962C8B-B14F-4D97-AF65-F5344CB8AC3E}">
        <p14:creationId xmlns:p14="http://schemas.microsoft.com/office/powerpoint/2010/main" val="222745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a:extLst>
              <a:ext uri="{FF2B5EF4-FFF2-40B4-BE49-F238E27FC236}">
                <a16:creationId xmlns:a16="http://schemas.microsoft.com/office/drawing/2014/main" id="{ED7F63DF-74F2-3F4C-F118-B89E0D9A8AAA}"/>
              </a:ext>
            </a:extLst>
          </p:cNvPr>
          <p:cNvSpPr>
            <a:spLocks noGrp="1"/>
          </p:cNvSpPr>
          <p:nvPr>
            <p:ph type="sldNum" sz="quarter" idx="12"/>
          </p:nvPr>
        </p:nvSpPr>
        <p:spPr/>
        <p:txBody>
          <a:bodyPr/>
          <a:lstStyle/>
          <a:p>
            <a:fld id="{23AA811B-2EBD-4900-905E-5BE206449611}" type="slidenum">
              <a:rPr lang="en-GB" smtClean="0"/>
              <a:pPr/>
              <a:t>7</a:t>
            </a:fld>
            <a:endParaRPr lang="en-GB" dirty="0"/>
          </a:p>
        </p:txBody>
      </p:sp>
    </p:spTree>
    <p:extLst>
      <p:ext uri="{BB962C8B-B14F-4D97-AF65-F5344CB8AC3E}">
        <p14:creationId xmlns:p14="http://schemas.microsoft.com/office/powerpoint/2010/main" val="20365239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P_AGENDA" val="TOC Dividers SectionNumber SlideNumber"/>
</p:tagLst>
</file>

<file path=ppt/tags/tag1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00 [4]&quot; Source=&quot;Harvey 100&quot; /&gt;"/>
</p:tagLst>
</file>

<file path=ppt/tags/tag10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4/100 [94]&quot; Source=&quot;Harvey 100&quot; /&gt;"/>
</p:tagLst>
</file>

<file path=ppt/tags/tag10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5/100 [95]&quot; Source=&quot;Harvey 100&quot; /&gt;"/>
</p:tagLst>
</file>

<file path=ppt/tags/tag10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6/100 [96]&quot; Source=&quot;Harvey 100&quot; /&gt;"/>
</p:tagLst>
</file>

<file path=ppt/tags/tag10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7/100 [97]&quot; Source=&quot;Harvey 100&quot; /&gt;"/>
</p:tagLst>
</file>

<file path=ppt/tags/tag10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8/100 [98]&quot; Source=&quot;Harvey 100&quot; /&gt;"/>
</p:tagLst>
</file>

<file path=ppt/tags/tag10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9/100 [99]&quot; Source=&quot;Harvey 100&quot; /&gt;"/>
</p:tagLst>
</file>

<file path=ppt/tags/tag10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0/100 [100]&quot; Source=&quot;Harvey 100&quot; /&gt;"/>
</p:tagLst>
</file>

<file path=ppt/tags/tag10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0/8 [0]&quot; /&gt;"/>
</p:tagLst>
</file>

<file path=ppt/tags/tag10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1/8 [1]&quot; /&gt;"/>
</p:tagLst>
</file>

<file path=ppt/tags/tag10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2/8 [2]&quot; /&gt;"/>
</p:tagLst>
</file>

<file path=ppt/tags/tag1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00 [5]&quot; Source=&quot;Harvey 100&quot; /&gt;"/>
</p:tagLst>
</file>

<file path=ppt/tags/tag11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3/8 [3]&quot; /&gt;"/>
</p:tagLst>
</file>

<file path=ppt/tags/tag11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4/8 [4]&quot; /&gt;"/>
</p:tagLst>
</file>

<file path=ppt/tags/tag11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5/8 [5]&quot; /&gt;"/>
</p:tagLst>
</file>

<file path=ppt/tags/tag11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6/8 [6]&quot; /&gt;"/>
</p:tagLst>
</file>

<file path=ppt/tags/tag11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7/8 [7]&quot; /&gt;"/>
</p:tagLst>
</file>

<file path=ppt/tags/tag11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8/8 [8]&quot; /&gt;"/>
</p:tagLst>
</file>

<file path=ppt/tags/tag11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0/4 [0]&quot; /&gt;"/>
</p:tagLst>
</file>

<file path=ppt/tags/tag11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1/4 [1]&quot; /&gt;"/>
</p:tagLst>
</file>

<file path=ppt/tags/tag11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2/4 [2]&quot; /&gt;"/>
</p:tagLst>
</file>

<file path=ppt/tags/tag11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3/4 [3]&quot; /&gt;"/>
</p:tagLst>
</file>

<file path=ppt/tags/tag1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00 [6]&quot; Source=&quot;Harvey 100&quot; /&gt;"/>
</p:tagLst>
</file>

<file path=ppt/tags/tag12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4/4 [4]&quot; /&gt;"/>
</p:tagLst>
</file>

<file path=ppt/tags/tag12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0/3 [0]&quot; /&gt;"/>
</p:tagLst>
</file>

<file path=ppt/tags/tag12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1/3 [1]&quot; /&gt;"/>
</p:tagLst>
</file>

<file path=ppt/tags/tag12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2/3 [2]&quot; /&gt;"/>
</p:tagLst>
</file>

<file path=ppt/tags/tag12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3/3 [3]&quot; /&gt;"/>
</p:tagLst>
</file>

<file path=ppt/tags/tag1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00 [7]&quot; Source=&quot;Harvey 100&quot; /&gt;"/>
</p:tagLst>
</file>

<file path=ppt/tags/tag1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00 [8]&quot; Source=&quot;Harvey 100&quot; /&gt;"/>
</p:tagLst>
</file>

<file path=ppt/tags/tag1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00 [9]&quot; Source=&quot;Harvey 100&quot; /&gt;"/>
</p:tagLst>
</file>

<file path=ppt/tags/tag1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100 [10]&quot; Source=&quot;Harvey 100&quot; /&gt;"/>
</p:tagLst>
</file>

<file path=ppt/tags/tag1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100 [11]&quot; Source=&quot;Harvey 100&quot; /&gt;"/>
</p:tagLst>
</file>

<file path=ppt/tags/tag1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2/100 [12]&quot; Source=&quot;Harvey 100&quot; /&gt;"/>
</p:tagLst>
</file>

<file path=ppt/tags/tag1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3/100 [13]&quot; Source=&quot;Harvey 100&quot; /&gt;"/>
</p:tagLst>
</file>

<file path=ppt/tags/tag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True&quot; Source=&quot;Group 4&quot; Layer=&quot;Group 4&quot; /&gt;"/>
</p:tagLst>
</file>

<file path=ppt/tags/tag2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4/100 [14]&quot; Source=&quot;Harvey 100&quot; /&gt;"/>
</p:tagLst>
</file>

<file path=ppt/tags/tag2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5/100 [15]&quot; Source=&quot;Harvey 100&quot; /&gt;"/>
</p:tagLst>
</file>

<file path=ppt/tags/tag2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6/100 [16]&quot; Source=&quot;Harvey 100&quot; /&gt;"/>
</p:tagLst>
</file>

<file path=ppt/tags/tag2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7/100 [17]&quot; Source=&quot;Harvey 100&quot; /&gt;"/>
</p:tagLst>
</file>

<file path=ppt/tags/tag2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8/100 [18]&quot; Source=&quot;Harvey 100&quot; /&gt;"/>
</p:tagLst>
</file>

<file path=ppt/tags/tag2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9/100 [19]&quot; Source=&quot;Harvey 100&quot; /&gt;"/>
</p:tagLst>
</file>

<file path=ppt/tags/tag2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0/100 [20]&quot; Source=&quot;Harvey 100&quot; /&gt;"/>
</p:tagLst>
</file>

<file path=ppt/tags/tag2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100 [21]&quot; Source=&quot;Harvey 100&quot; /&gt;"/>
</p:tagLst>
</file>

<file path=ppt/tags/tag2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2/100 [22]&quot; Source=&quot;Harvey 100&quot; /&gt;"/>
</p:tagLst>
</file>

<file path=ppt/tags/tag2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3/100 [23]&quot; Source=&quot;Harvey 100&quot; /&gt;"/>
</p:tagLst>
</file>

<file path=ppt/tags/tag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True&quot; Source=&quot;Group 5&quot; Layer=&quot;Group 5&quot; /&gt;"/>
</p:tagLst>
</file>

<file path=ppt/tags/tag3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4/100 [24]&quot; Source=&quot;Harvey 100&quot; /&gt;"/>
</p:tagLst>
</file>

<file path=ppt/tags/tag3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5/100 [25]&quot; Source=&quot;Harvey 100&quot; /&gt;"/>
</p:tagLst>
</file>

<file path=ppt/tags/tag3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6/100 [26]&quot; Source=&quot;Harvey 100&quot; /&gt;"/>
</p:tagLst>
</file>

<file path=ppt/tags/tag3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7/100 [27]&quot; Source=&quot;Harvey 100&quot; /&gt;"/>
</p:tagLst>
</file>

<file path=ppt/tags/tag3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8/100 [28]&quot; Source=&quot;Harvey 100&quot; /&gt;"/>
</p:tagLst>
</file>

<file path=ppt/tags/tag3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9/100 [29]&quot; Source=&quot;Harvey 100&quot; /&gt;"/>
</p:tagLst>
</file>

<file path=ppt/tags/tag3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0/100 [30]&quot; Source=&quot;Harvey 100&quot; /&gt;"/>
</p:tagLst>
</file>

<file path=ppt/tags/tag3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100 [31]&quot; Source=&quot;Harvey 100&quot; /&gt;"/>
</p:tagLst>
</file>

<file path=ppt/tags/tag3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2/100 [32]&quot; Source=&quot;Harvey 100&quot; /&gt;"/>
</p:tagLst>
</file>

<file path=ppt/tags/tag3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3/100 [33]&quot; Source=&quot;Harvey 100&quot; /&gt;"/>
</p:tagLst>
</file>

<file path=ppt/tags/tag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True&quot; Source=&quot;Harvey 8&quot; Layer=&quot;Harvey 8&quot; /&gt;"/>
</p:tagLst>
</file>

<file path=ppt/tags/tag4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4/100 [34]&quot; Source=&quot;Harvey 100&quot; /&gt;"/>
</p:tagLst>
</file>

<file path=ppt/tags/tag4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5/100 [35]&quot; Source=&quot;Harvey 100&quot; /&gt;"/>
</p:tagLst>
</file>

<file path=ppt/tags/tag4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6/100 [36]&quot; Source=&quot;Harvey 100&quot; /&gt;"/>
</p:tagLst>
</file>

<file path=ppt/tags/tag4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7/100 [37]&quot; Source=&quot;Harvey 100&quot; /&gt;"/>
</p:tagLst>
</file>

<file path=ppt/tags/tag4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8/100 [38]&quot; Source=&quot;Harvey 100&quot; /&gt;"/>
</p:tagLst>
</file>

<file path=ppt/tags/tag4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9/100 [39]&quot; Source=&quot;Harvey 100&quot; /&gt;"/>
</p:tagLst>
</file>

<file path=ppt/tags/tag4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0/100 [40]&quot; Source=&quot;Harvey 100&quot; /&gt;"/>
</p:tagLst>
</file>

<file path=ppt/tags/tag4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100 [41]&quot; Source=&quot;Harvey 100&quot; /&gt;"/>
</p:tagLst>
</file>

<file path=ppt/tags/tag4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2/100 [42]&quot; Source=&quot;Harvey 100&quot; /&gt;"/>
</p:tagLst>
</file>

<file path=ppt/tags/tag4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3/100 [43]&quot; Source=&quot;Harvey 100&quot; /&gt;"/>
</p:tagLst>
</file>

<file path=ppt/tags/tag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5f66dcd-7c8d-4661-849b-23a9587c15e3&quot; /&gt;"/>
  <p:tag name="SP_POWERSHAPE" val="&lt;PowerShapeTag ClassVersion=&quot;0&quot; GUID=&quot;81f1f80b-b882-418d-8bbb-9c38d8d27274&quot; IsConsolidated=&quot;False&quot; IsTopLevel=&quot;True&quot; Layer=&quot;Harvey 100&quot; Source=&quot;Harvey 100&quot; /&gt;"/>
</p:tagLst>
</file>

<file path=ppt/tags/tag5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4/100 [44]&quot; Source=&quot;Harvey 100&quot; /&gt;"/>
</p:tagLst>
</file>

<file path=ppt/tags/tag5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5/100 [45]&quot; Source=&quot;Harvey 100&quot; /&gt;"/>
</p:tagLst>
</file>

<file path=ppt/tags/tag5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6/100 [46]&quot; Source=&quot;Harvey 100&quot; /&gt;"/>
</p:tagLst>
</file>

<file path=ppt/tags/tag5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7/100 [47]&quot; Source=&quot;Harvey 100&quot; /&gt;"/>
</p:tagLst>
</file>

<file path=ppt/tags/tag5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8/100 [48]&quot; Source=&quot;Harvey 100&quot; /&gt;"/>
</p:tagLst>
</file>

<file path=ppt/tags/tag5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9/100 [49]&quot; Source=&quot;Harvey 100&quot; /&gt;"/>
</p:tagLst>
</file>

<file path=ppt/tags/tag5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0/100 [50]&quot; Source=&quot;Harvey 100&quot; /&gt;"/>
</p:tagLst>
</file>

<file path=ppt/tags/tag5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100 [51]&quot; Source=&quot;Harvey 100&quot; /&gt;"/>
</p:tagLst>
</file>

<file path=ppt/tags/tag5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2/100 [52]&quot; Source=&quot;Harvey 100&quot; /&gt;"/>
</p:tagLst>
</file>

<file path=ppt/tags/tag5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3/100 [53]&quot; Source=&quot;Harvey 100&quot; /&gt;"/>
</p:tagLst>
</file>

<file path=ppt/tags/tag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0/100 [0]&quot; Source=&quot;Harvey 100&quot; /&gt;"/>
</p:tagLst>
</file>

<file path=ppt/tags/tag6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4/100 [54]&quot; Source=&quot;Harvey 100&quot; /&gt;"/>
</p:tagLst>
</file>

<file path=ppt/tags/tag6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5/100 [55]&quot; Source=&quot;Harvey 100&quot; /&gt;"/>
</p:tagLst>
</file>

<file path=ppt/tags/tag6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6/100 [56]&quot; Source=&quot;Harvey 100&quot; /&gt;"/>
</p:tagLst>
</file>

<file path=ppt/tags/tag6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7/100 [57]&quot; Source=&quot;Harvey 100&quot; /&gt;"/>
</p:tagLst>
</file>

<file path=ppt/tags/tag6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8/100 [58]&quot; Source=&quot;Harvey 100&quot; /&gt;"/>
</p:tagLst>
</file>

<file path=ppt/tags/tag6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9/100 [59]&quot; Source=&quot;Harvey 100&quot; /&gt;"/>
</p:tagLst>
</file>

<file path=ppt/tags/tag6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0/100 [60]&quot; Source=&quot;Harvey 100&quot; /&gt;"/>
</p:tagLst>
</file>

<file path=ppt/tags/tag6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100 [61]&quot; Source=&quot;Harvey 100&quot; /&gt;"/>
</p:tagLst>
</file>

<file path=ppt/tags/tag6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2/100 [62]&quot; Source=&quot;Harvey 100&quot; /&gt;"/>
</p:tagLst>
</file>

<file path=ppt/tags/tag6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3/100 [63]&quot; Source=&quot;Harvey 100&quot; /&gt;"/>
</p:tagLst>
</file>

<file path=ppt/tags/tag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00 [1]&quot; Source=&quot;Harvey 100&quot; /&gt;"/>
</p:tagLst>
</file>

<file path=ppt/tags/tag7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4/100 [64]&quot; Source=&quot;Harvey 100&quot; /&gt;"/>
</p:tagLst>
</file>

<file path=ppt/tags/tag7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5/100 [65]&quot; Source=&quot;Harvey 100&quot; /&gt;"/>
</p:tagLst>
</file>

<file path=ppt/tags/tag7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6/100 [66]&quot; Source=&quot;Harvey 100&quot; /&gt;"/>
</p:tagLst>
</file>

<file path=ppt/tags/tag7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7/100 [67]&quot; Source=&quot;Harvey 100&quot; /&gt;"/>
</p:tagLst>
</file>

<file path=ppt/tags/tag7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8/100 [68]&quot; Source=&quot;Harvey 100&quot; /&gt;"/>
</p:tagLst>
</file>

<file path=ppt/tags/tag7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9/100 [69]&quot; Source=&quot;Harvey 100&quot; /&gt;"/>
</p:tagLst>
</file>

<file path=ppt/tags/tag7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0/100 [70]&quot; Source=&quot;Harvey 100&quot; /&gt;"/>
</p:tagLst>
</file>

<file path=ppt/tags/tag7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100 [71]&quot; Source=&quot;Harvey 100&quot; /&gt;"/>
</p:tagLst>
</file>

<file path=ppt/tags/tag7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2/100 [72]&quot; Source=&quot;Harvey 100&quot; /&gt;"/>
</p:tagLst>
</file>

<file path=ppt/tags/tag7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3/100 [73]&quot; Source=&quot;Harvey 100&quot; /&gt;"/>
</p:tagLst>
</file>

<file path=ppt/tags/tag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00 [2]&quot; Source=&quot;Harvey 100&quot; /&gt;"/>
</p:tagLst>
</file>

<file path=ppt/tags/tag8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4/100 [74]&quot; Source=&quot;Harvey 100&quot; /&gt;"/>
</p:tagLst>
</file>

<file path=ppt/tags/tag8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5/100 [75]&quot; Source=&quot;Harvey 100&quot; /&gt;"/>
</p:tagLst>
</file>

<file path=ppt/tags/tag8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6/100 [76]&quot; Source=&quot;Harvey 100&quot; /&gt;"/>
</p:tagLst>
</file>

<file path=ppt/tags/tag8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7/100 [77]&quot; Source=&quot;Harvey 100&quot; /&gt;"/>
</p:tagLst>
</file>

<file path=ppt/tags/tag8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8/100 [78]&quot; Source=&quot;Harvey 100&quot; /&gt;"/>
</p:tagLst>
</file>

<file path=ppt/tags/tag8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9/100 [79]&quot; Source=&quot;Harvey 100&quot; /&gt;"/>
</p:tagLst>
</file>

<file path=ppt/tags/tag8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0/100 [80]&quot; Source=&quot;Harvey 100&quot; /&gt;"/>
</p:tagLst>
</file>

<file path=ppt/tags/tag8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100 [81]&quot; Source=&quot;Harvey 100&quot; /&gt;"/>
</p:tagLst>
</file>

<file path=ppt/tags/tag8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2/100 [82]&quot; Source=&quot;Harvey 100&quot; /&gt;"/>
</p:tagLst>
</file>

<file path=ppt/tags/tag8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3/100 [83]&quot; Source=&quot;Harvey 100&quot; /&gt;"/>
</p:tagLst>
</file>

<file path=ppt/tags/tag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00 [3]&quot; Source=&quot;Harvey 100&quot; /&gt;"/>
</p:tagLst>
</file>

<file path=ppt/tags/tag9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4/100 [84]&quot; Source=&quot;Harvey 100&quot; /&gt;"/>
</p:tagLst>
</file>

<file path=ppt/tags/tag9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5/100 [85]&quot; Source=&quot;Harvey 100&quot; /&gt;"/>
</p:tagLst>
</file>

<file path=ppt/tags/tag9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6/100 [86]&quot; Source=&quot;Harvey 100&quot; /&gt;"/>
</p:tagLst>
</file>

<file path=ppt/tags/tag9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7/100 [87]&quot; Source=&quot;Harvey 100&quot; /&gt;"/>
</p:tagLst>
</file>

<file path=ppt/tags/tag9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8/100 [88]&quot; Source=&quot;Harvey 100&quot; /&gt;"/>
</p:tagLst>
</file>

<file path=ppt/tags/tag9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9/100 [89]&quot; Source=&quot;Harvey 100&quot; /&gt;"/>
</p:tagLst>
</file>

<file path=ppt/tags/tag9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0/100 [90]&quot; Source=&quot;Harvey 100&quot; /&gt;"/>
</p:tagLst>
</file>

<file path=ppt/tags/tag9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100 [91]&quot; Source=&quot;Harvey 100&quot; /&gt;"/>
</p:tagLst>
</file>

<file path=ppt/tags/tag9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2/100 [92]&quot; Source=&quot;Harvey 100&quot; /&gt;"/>
</p:tagLst>
</file>

<file path=ppt/tags/tag9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3/100 [93]&quot; Source=&quot;Harvey 100&quot; /&gt;"/>
</p:tagLst>
</file>

<file path=ppt/theme/theme1.xml><?xml version="1.0" encoding="utf-8"?>
<a:theme xmlns:a="http://schemas.openxmlformats.org/drawingml/2006/main" name="Sweco">
  <a:themeElements>
    <a:clrScheme name="Sweco">
      <a:dk1>
        <a:sysClr val="windowText" lastClr="000000"/>
      </a:dk1>
      <a:lt1>
        <a:srgbClr val="FFFFFF"/>
      </a:lt1>
      <a:dk2>
        <a:srgbClr val="111111"/>
      </a:dk2>
      <a:lt2>
        <a:srgbClr val="F2F2F2"/>
      </a:lt2>
      <a:accent1>
        <a:srgbClr val="3F6730"/>
      </a:accent1>
      <a:accent2>
        <a:srgbClr val="BDE3AF"/>
      </a:accent2>
      <a:accent3>
        <a:srgbClr val="87BE73"/>
      </a:accent3>
      <a:accent4>
        <a:srgbClr val="111111"/>
      </a:accent4>
      <a:accent5>
        <a:srgbClr val="E1E1E1"/>
      </a:accent5>
      <a:accent6>
        <a:srgbClr val="B2B2B2"/>
      </a:accent6>
      <a:hlink>
        <a:srgbClr val="3F6730"/>
      </a:hlink>
      <a:folHlink>
        <a:srgbClr val="B2B2B2"/>
      </a:folHlink>
    </a:clrScheme>
    <a:fontScheme name="Sweco">
      <a:majorFont>
        <a:latin typeface="Sweco Sans"/>
        <a:ea typeface=""/>
        <a:cs typeface=""/>
      </a:majorFont>
      <a:minorFont>
        <a:latin typeface="Swec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sz="1600" dirty="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a:cs typeface="Arial" panose="020B0604020202020204" pitchFamily="34" charset="0"/>
          </a:defRPr>
        </a:defPPr>
      </a:lstStyle>
    </a:txDef>
  </a:objectDefaults>
  <a:extraClrSchemeLst/>
  <a:custClrLst/>
  <a:extLst>
    <a:ext uri="{05A4C25C-085E-4340-85A3-A5531E510DB2}">
      <thm15:themeFamily xmlns:thm15="http://schemas.microsoft.com/office/thememl/2012/main" name="Sweco - MF.potx" id="{E92EFFE5-179D-41A9-B791-E5FFC4EB0F93}" vid="{B4C6487D-5B04-4A7A-A745-EB9A6395D3E3}"/>
    </a:ext>
  </a:extLst>
</a:theme>
</file>

<file path=ppt/theme/theme2.xml><?xml version="1.0" encoding="utf-8"?>
<a:theme xmlns:a="http://schemas.openxmlformats.org/drawingml/2006/main" name="Office-tema">
  <a:themeElements>
    <a:clrScheme name="Sweco">
      <a:dk1>
        <a:srgbClr val="000000"/>
      </a:dk1>
      <a:lt1>
        <a:srgbClr val="FFFFFF"/>
      </a:lt1>
      <a:dk2>
        <a:srgbClr val="3F3F42"/>
      </a:dk2>
      <a:lt2>
        <a:srgbClr val="E2E0DA"/>
      </a:lt2>
      <a:accent1>
        <a:srgbClr val="A4A4A6"/>
      </a:accent1>
      <a:accent2>
        <a:srgbClr val="DEC55B"/>
      </a:accent2>
      <a:accent3>
        <a:srgbClr val="9DD354"/>
      </a:accent3>
      <a:accent4>
        <a:srgbClr val="C0D4FD"/>
      </a:accent4>
      <a:accent5>
        <a:srgbClr val="F2B1DC"/>
      </a:accent5>
      <a:accent6>
        <a:srgbClr val="3F3F42"/>
      </a:accent6>
      <a:hlink>
        <a:srgbClr val="C0D4FD"/>
      </a:hlink>
      <a:folHlink>
        <a:srgbClr val="9DD354"/>
      </a:folHlink>
    </a:clrScheme>
    <a:fontScheme name="Sweco">
      <a:majorFont>
        <a:latin typeface="Sweco Sans"/>
        <a:ea typeface=""/>
        <a:cs typeface=""/>
      </a:majorFont>
      <a:minorFont>
        <a:latin typeface="Sweco Sans"/>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weco">
      <a:dk1>
        <a:srgbClr val="000000"/>
      </a:dk1>
      <a:lt1>
        <a:srgbClr val="FFFFFF"/>
      </a:lt1>
      <a:dk2>
        <a:srgbClr val="3F3F42"/>
      </a:dk2>
      <a:lt2>
        <a:srgbClr val="E2E0DA"/>
      </a:lt2>
      <a:accent1>
        <a:srgbClr val="A4A4A6"/>
      </a:accent1>
      <a:accent2>
        <a:srgbClr val="DEC55B"/>
      </a:accent2>
      <a:accent3>
        <a:srgbClr val="9DD354"/>
      </a:accent3>
      <a:accent4>
        <a:srgbClr val="C0D4FD"/>
      </a:accent4>
      <a:accent5>
        <a:srgbClr val="F2B1DC"/>
      </a:accent5>
      <a:accent6>
        <a:srgbClr val="3F3F42"/>
      </a:accent6>
      <a:hlink>
        <a:srgbClr val="C0D4FD"/>
      </a:hlink>
      <a:folHlink>
        <a:srgbClr val="9DD354"/>
      </a:folHlink>
    </a:clrScheme>
    <a:fontScheme name="Sweco">
      <a:majorFont>
        <a:latin typeface="Sweco Sans"/>
        <a:ea typeface=""/>
        <a:cs typeface=""/>
      </a:majorFont>
      <a:minorFont>
        <a:latin typeface="Swec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29BBCBF21362E4099AE6C2F27C58737" ma:contentTypeVersion="20" ma:contentTypeDescription="Skapa ett nytt dokument." ma:contentTypeScope="" ma:versionID="2effa87f8d57443834506a9ceefaace4">
  <xsd:schema xmlns:xsd="http://www.w3.org/2001/XMLSchema" xmlns:xs="http://www.w3.org/2001/XMLSchema" xmlns:p="http://schemas.microsoft.com/office/2006/metadata/properties" xmlns:ns2="10c3a147-0d64-46aa-a281-dc97358e8373" xmlns:ns3="d7532cd0-e888-47d6-8f58-db0210f25002" targetNamespace="http://schemas.microsoft.com/office/2006/metadata/properties" ma:root="true" ma:fieldsID="807bef8aa2416edf2252d2470bd2fc6f" ns2:_="" ns3:_="">
    <xsd:import namespace="10c3a147-0d64-46aa-a281-dc97358e8373"/>
    <xsd:import namespace="d7532cd0-e888-47d6-8f58-db0210f250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Godk_x00e4_nd"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c3a147-0d64-46aa-a281-dc97358e83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Godk_x00e4_nd" ma:index="18" nillable="true" ma:displayName="Godkänd" ma:default="0" ma:format="Dropdown" ma:internalName="Godk_x00e4_nd">
      <xsd:simpleType>
        <xsd:restriction base="dms:Boolea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e641fc9e-d469-439b-858c-bb315f8f2b4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Status" ma:index="27" nillable="true" ma:displayName="Status" ma:format="RadioButtons" ma:internalName="Status">
      <xsd:simpleType>
        <xsd:restriction base="dms:Choice">
          <xsd:enumeration value="Klar"/>
          <xsd:enumeration value="Gör ej"/>
        </xsd:restriction>
      </xsd:simpleType>
    </xsd:element>
  </xsd:schema>
  <xsd:schema xmlns:xsd="http://www.w3.org/2001/XMLSchema" xmlns:xs="http://www.w3.org/2001/XMLSchema" xmlns:dms="http://schemas.microsoft.com/office/2006/documentManagement/types" xmlns:pc="http://schemas.microsoft.com/office/infopath/2007/PartnerControls" targetNamespace="d7532cd0-e888-47d6-8f58-db0210f25002"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4" nillable="true" ma:displayName="Taxonomy Catch All Column" ma:hidden="true" ma:list="{bb681454-5b20-4870-936e-b523090ef0fb}" ma:internalName="TaxCatchAll" ma:showField="CatchAllData" ma:web="d7532cd0-e888-47d6-8f58-db0210f250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xml><?xml version="1.0" encoding="utf-8"?>
<TemplafyFormConfiguration><![CDATA[{"formFields":[{"required":false,"helpTexts":{},"spacing":{},"shareValue":false,"type":"datePicker","name":"Date","label":"Date"},{"required":false,"placeholder":"","lines":1,"helpTexts":{},"spacing":{},"shareValue":false,"type":"textBox","name":"Footer_Text","label":"Footer Text"}],"formDataEntries":[{"name":"Date","value":"u1gXPPo2Dyqu5oIZ4f7cHQ=="},{"name":"Footer_Text","value":"u1gXPPo2Dyqu5oIZ4f7cHQ=="}]}]]></TemplafyFormConfiguration>
</file>

<file path=customXml/item11.xml><?xml version="1.0" encoding="utf-8"?>
<TemplafySlideTemplateConfiguration><![CDATA[{"slideVersion":1,"isValidatorEnabled":false,"isLocked":false,"elementsMetadata":[],"slideId":"1053502641127292928","enableDocumentContentUpdater":false,"version":"2.0"}]]></TemplafySlideTemplateConfiguration>
</file>

<file path=customXml/item2.xml><?xml version="1.0" encoding="utf-8"?>
<TemplafySlideFormConfiguration><![CDATA[{"formFields":[{"required":false,"helpTexts":{},"spacing":{},"shareValue":false,"type":"datePicker","name":"Date","label":"Date"},{"required":false,"placeholder":"","lines":1,"helpTexts":{},"spacing":{},"shareValue":false,"type":"textBox","name":"Footer_Text","label":"Footer Text"}],"formDataEntries":[]}]]></TemplafySlideFormConfiguration>
</file>

<file path=customXml/item3.xml><?xml version="1.0" encoding="utf-8"?>
<TemplafySlideFormConfiguration><![CDATA[{"formFields":[],"formDataEntries":[]}]]></TemplafySlideFormConfiguration>
</file>

<file path=customXml/item4.xml><?xml version="1.0" encoding="utf-8"?>
<TemplafySlideTemplateConfiguration><![CDATA[{"slideVersion":1,"isValidatorEnabled":false,"isLocked":false,"elementsMetadata":[{"type":"shape","elementConfiguration":{"binding":"{{FormatDateTime(Form.Date, \"d\")}}","visibility":"","type":"text","disableUpdates":false}},{"type":"shape","elementConfiguration":{"binding":"{{Form.Footer_Text}}","visibility":"","type":"text","disableUpdates":false}}],"slideId":"1053502641127292929","enableDocumentContentUpdater":false,"version":"2.0"}]]></TemplafySlideTemplateConfiguration>
</file>

<file path=customXml/item5.xml><?xml version="1.0" encoding="utf-8"?>
<p:properties xmlns:p="http://schemas.microsoft.com/office/2006/metadata/properties" xmlns:xsi="http://www.w3.org/2001/XMLSchema-instance" xmlns:pc="http://schemas.microsoft.com/office/infopath/2007/PartnerControls">
  <documentManagement>
    <TaxCatchAll xmlns="d7532cd0-e888-47d6-8f58-db0210f25002" xsi:nil="true"/>
    <lcf76f155ced4ddcb4097134ff3c332f xmlns="10c3a147-0d64-46aa-a281-dc97358e8373">
      <Terms xmlns="http://schemas.microsoft.com/office/infopath/2007/PartnerControls"/>
    </lcf76f155ced4ddcb4097134ff3c332f>
    <Godk_x00e4_nd xmlns="10c3a147-0d64-46aa-a281-dc97358e8373">false</Godk_x00e4_nd>
    <Status xmlns="10c3a147-0d64-46aa-a281-dc97358e8373" xsi:nil="true"/>
  </documentManagement>
</p:properties>
</file>

<file path=customXml/item6.xml><?xml version="1.0" encoding="utf-8"?>
<TemplafySlideFormConfiguration><![CDATA[{"formFields":[],"formDataEntries":[]}]]></TemplafySlideFormConfiguration>
</file>

<file path=customXml/item7.xml><?xml version="1.0" encoding="utf-8"?>
<?mso-contentType ?>
<FormTemplates xmlns="http://schemas.microsoft.com/sharepoint/v3/contenttype/forms">
  <Display>DocumentLibraryForm</Display>
  <Edit>DocumentLibraryForm</Edit>
  <New>DocumentLibraryForm</New>
</FormTemplates>
</file>

<file path=customXml/item8.xml><?xml version="1.0" encoding="utf-8"?>
<TemplafyTemplateConfiguration><![CDATA[{"elementsMetadata":[{"type":"shape","id":"ca33d158-1733-41be-a8db-37649262e197","elementConfiguration":{"binding":"{{FormatDateTime(Form.Date, \"d\")}}","visibility":"","type":"text","disableUpdates":false}},{"type":"shape","id":"3dfb3d5f-4d7e-4b6c-b0f4-9b465246caf5","elementConfiguration":{"binding":"{{Form.Footer_Text}}","visibility":"","type":"text","disableUpdates":false}}],"transformationConfigurations":[{"colorTheme":"{{DataSources.ColorThemes[\"Sweco\"].ColorTheme}}","disableUpdates":false,"originalColorThemeXml":"<a:clrScheme name=\"Sweco\" xmlns:a=\"http://schemas.openxmlformats.org/drawingml/2006/main\"><a:dk1><a:srgbClr val=\"111111\" /></a:dk1><a:lt1><a:srgbClr val=\"FFFFFF\" /></a:lt1><a:dk2><a:srgbClr val=\"111111\" /></a:dk2><a:lt2><a:srgbClr val=\"F2F2F2\" /></a:lt2><a:accent1><a:srgbClr val=\"3F6730\" /></a:accent1><a:accent2><a:srgbClr val=\"BDE3AF\" /></a:accent2><a:accent3><a:srgbClr val=\"87BE73\" /></a:accent3><a:accent4><a:srgbClr val=\"111111\" /></a:accent4><a:accent5><a:srgbClr val=\"E1E1E1\" /></a:accent5><a:accent6><a:srgbClr val=\"B2B2B2\" /></a:accent6><a:hlink><a:srgbClr val=\"111111\" /></a:hlink><a:folHlink><a:srgbClr val=\"111111\" /></a:folHlink></a:clrScheme>","type":"colorTheme"}],"templateName":"Sweco presentation","templateDescription":"","enableDocumentContentUpdater":true,"version":"2.0"}]]></TemplafyTemplateConfiguration>
</file>

<file path=customXml/item9.xml><?xml version="1.0" encoding="utf-8"?>
<TemplafySlideTemplateConfiguration><![CDATA[{"slideVersion":1,"isValidatorEnabled":false,"isLocked":false,"elementsMetadata":[],"slideId":"638433232392153749","enableDocumentContentUpdater":false,"version":"2.0"}]]></TemplafySlideTemplateConfiguration>
</file>

<file path=customXml/itemProps1.xml><?xml version="1.0" encoding="utf-8"?>
<ds:datastoreItem xmlns:ds="http://schemas.openxmlformats.org/officeDocument/2006/customXml" ds:itemID="{2F416451-FC7F-488A-A339-9B83A3B445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c3a147-0d64-46aa-a281-dc97358e8373"/>
    <ds:schemaRef ds:uri="d7532cd0-e888-47d6-8f58-db0210f250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0.xml><?xml version="1.0" encoding="utf-8"?>
<ds:datastoreItem xmlns:ds="http://schemas.openxmlformats.org/officeDocument/2006/customXml" ds:itemID="{FC6AD80E-F307-46DF-8AA6-4857AD0D122A}">
  <ds:schemaRefs/>
</ds:datastoreItem>
</file>

<file path=customXml/itemProps11.xml><?xml version="1.0" encoding="utf-8"?>
<ds:datastoreItem xmlns:ds="http://schemas.openxmlformats.org/officeDocument/2006/customXml" ds:itemID="{13CBE293-2A92-4A5F-ABC5-5438F027D399}">
  <ds:schemaRefs/>
</ds:datastoreItem>
</file>

<file path=customXml/itemProps2.xml><?xml version="1.0" encoding="utf-8"?>
<ds:datastoreItem xmlns:ds="http://schemas.openxmlformats.org/officeDocument/2006/customXml" ds:itemID="{8322631B-4160-40C6-80AB-B0793B72729F}">
  <ds:schemaRefs/>
</ds:datastoreItem>
</file>

<file path=customXml/itemProps3.xml><?xml version="1.0" encoding="utf-8"?>
<ds:datastoreItem xmlns:ds="http://schemas.openxmlformats.org/officeDocument/2006/customXml" ds:itemID="{961BAE00-97AC-41F2-8F79-FC0559C091BF}">
  <ds:schemaRefs/>
</ds:datastoreItem>
</file>

<file path=customXml/itemProps4.xml><?xml version="1.0" encoding="utf-8"?>
<ds:datastoreItem xmlns:ds="http://schemas.openxmlformats.org/officeDocument/2006/customXml" ds:itemID="{0FD36FAF-74FE-46C9-83CF-E79DB7C1EF36}">
  <ds:schemaRefs/>
</ds:datastoreItem>
</file>

<file path=customXml/itemProps5.xml><?xml version="1.0" encoding="utf-8"?>
<ds:datastoreItem xmlns:ds="http://schemas.openxmlformats.org/officeDocument/2006/customXml" ds:itemID="{3245BA37-5D1F-4B72-88C4-6E34461B22A9}">
  <ds:schemaRefs>
    <ds:schemaRef ds:uri="http://schemas.microsoft.com/office/2006/metadata/properties"/>
    <ds:schemaRef ds:uri="http://schemas.microsoft.com/office/infopath/2007/PartnerControls"/>
    <ds:schemaRef ds:uri="3e02348f-a843-4f6a-80e9-20f7c20a9898"/>
    <ds:schemaRef ds:uri="a77011b1-2852-4ba0-b4f7-769f79c42d56"/>
    <ds:schemaRef ds:uri="af26058b-7e30-4e26-b663-f7bb57cd71dc"/>
    <ds:schemaRef ds:uri="2c82529e-23db-4103-b091-c1be4457326f"/>
    <ds:schemaRef ds:uri="d7532cd0-e888-47d6-8f58-db0210f25002"/>
    <ds:schemaRef ds:uri="10c3a147-0d64-46aa-a281-dc97358e8373"/>
  </ds:schemaRefs>
</ds:datastoreItem>
</file>

<file path=customXml/itemProps6.xml><?xml version="1.0" encoding="utf-8"?>
<ds:datastoreItem xmlns:ds="http://schemas.openxmlformats.org/officeDocument/2006/customXml" ds:itemID="{4B7B16FD-D39D-48A7-8C71-B053D6BC66B8}">
  <ds:schemaRefs/>
</ds:datastoreItem>
</file>

<file path=customXml/itemProps7.xml><?xml version="1.0" encoding="utf-8"?>
<ds:datastoreItem xmlns:ds="http://schemas.openxmlformats.org/officeDocument/2006/customXml" ds:itemID="{04B1294B-9237-4885-83B6-8B878C184B92}">
  <ds:schemaRefs>
    <ds:schemaRef ds:uri="http://schemas.microsoft.com/sharepoint/v3/contenttype/forms"/>
  </ds:schemaRefs>
</ds:datastoreItem>
</file>

<file path=customXml/itemProps8.xml><?xml version="1.0" encoding="utf-8"?>
<ds:datastoreItem xmlns:ds="http://schemas.openxmlformats.org/officeDocument/2006/customXml" ds:itemID="{483A481E-9914-4B92-91FF-968DB50C2F6D}">
  <ds:schemaRefs/>
</ds:datastoreItem>
</file>

<file path=customXml/itemProps9.xml><?xml version="1.0" encoding="utf-8"?>
<ds:datastoreItem xmlns:ds="http://schemas.openxmlformats.org/officeDocument/2006/customXml" ds:itemID="{5271E045-81B4-4E0B-A2B2-A9EA2BA1439A}">
  <ds:schemaRefs/>
</ds:datastoreItem>
</file>

<file path=docProps/app.xml><?xml version="1.0" encoding="utf-8"?>
<Properties xmlns="http://schemas.openxmlformats.org/officeDocument/2006/extended-properties" xmlns:vt="http://schemas.openxmlformats.org/officeDocument/2006/docPropsVTypes">
  <Template>Sweco - MF</Template>
  <TotalTime>466</TotalTime>
  <Words>564</Words>
  <Application>Microsoft Office PowerPoint</Application>
  <PresentationFormat>Laajakuva</PresentationFormat>
  <Paragraphs>31</Paragraphs>
  <Slides>7</Slides>
  <Notes>1</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7</vt:i4>
      </vt:variant>
    </vt:vector>
  </HeadingPairs>
  <TitlesOfParts>
    <vt:vector size="10" baseType="lpstr">
      <vt:lpstr>Arial</vt:lpstr>
      <vt:lpstr>Sweco Sans</vt:lpstr>
      <vt:lpstr>Sweco</vt:lpstr>
      <vt:lpstr>Esiselvitys tekoälyn hyödyntämisestä vesihuollossa</vt:lpstr>
      <vt:lpstr>Hankkeen esittely</vt:lpstr>
      <vt:lpstr>Julkaisun sisällysluettelo</vt:lpstr>
      <vt:lpstr>Avuksi tekoälyn hyödyntämismahdollisuuksien hahmottamiseen</vt:lpstr>
      <vt:lpstr>Nostoja julkaisusta</vt:lpstr>
      <vt:lpstr>Tuloksia</vt:lpstr>
      <vt:lpstr>PowerPoint-esitys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Westerberg, Gunilla</dc:creator>
  <cp:lastModifiedBy>Pulkkinen, Jaana</cp:lastModifiedBy>
  <cp:revision>98</cp:revision>
  <dcterms:created xsi:type="dcterms:W3CDTF">2024-11-20T12:01:55Z</dcterms:created>
  <dcterms:modified xsi:type="dcterms:W3CDTF">2025-01-03T13:04:33Z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omnidocs.com</vt:lpwstr>
  </property>
  <property fmtid="{D5CDD505-2E9C-101B-9397-08002B2CF9AE}" pid="3" name="MSIP_Label_43f08ec5-d6d9-4227-8387-ccbfcb3632c4_Enabled">
    <vt:lpwstr>true</vt:lpwstr>
  </property>
  <property fmtid="{D5CDD505-2E9C-101B-9397-08002B2CF9AE}" pid="4" name="MSIP_Label_43f08ec5-d6d9-4227-8387-ccbfcb3632c4_SetDate">
    <vt:lpwstr>2023-12-21T13:02:31Z</vt:lpwstr>
  </property>
  <property fmtid="{D5CDD505-2E9C-101B-9397-08002B2CF9AE}" pid="5" name="MSIP_Label_43f08ec5-d6d9-4227-8387-ccbfcb3632c4_Method">
    <vt:lpwstr>Standard</vt:lpwstr>
  </property>
  <property fmtid="{D5CDD505-2E9C-101B-9397-08002B2CF9AE}" pid="6" name="MSIP_Label_43f08ec5-d6d9-4227-8387-ccbfcb3632c4_Name">
    <vt:lpwstr>Sweco Restricted</vt:lpwstr>
  </property>
  <property fmtid="{D5CDD505-2E9C-101B-9397-08002B2CF9AE}" pid="7" name="MSIP_Label_43f08ec5-d6d9-4227-8387-ccbfcb3632c4_SiteId">
    <vt:lpwstr>b7872ef0-9a00-4c18-8a4a-c7d25c778a9e</vt:lpwstr>
  </property>
  <property fmtid="{D5CDD505-2E9C-101B-9397-08002B2CF9AE}" pid="8" name="MSIP_Label_43f08ec5-d6d9-4227-8387-ccbfcb3632c4_ActionId">
    <vt:lpwstr>027fe710-3b8e-4cb3-8a06-157ad443c2e1</vt:lpwstr>
  </property>
  <property fmtid="{D5CDD505-2E9C-101B-9397-08002B2CF9AE}" pid="9" name="MSIP_Label_43f08ec5-d6d9-4227-8387-ccbfcb3632c4_ContentBits">
    <vt:lpwstr>0</vt:lpwstr>
  </property>
  <property fmtid="{D5CDD505-2E9C-101B-9397-08002B2CF9AE}" pid="10" name="MSIP_Label_459ef8e5-3aaa-41a0-b30c-a77b6f506147_Enabled">
    <vt:lpwstr>true</vt:lpwstr>
  </property>
  <property fmtid="{D5CDD505-2E9C-101B-9397-08002B2CF9AE}" pid="11" name="MSIP_Label_459ef8e5-3aaa-41a0-b30c-a77b6f506147_SetDate">
    <vt:lpwstr>2024-03-22T10:48:00Z</vt:lpwstr>
  </property>
  <property fmtid="{D5CDD505-2E9C-101B-9397-08002B2CF9AE}" pid="12" name="MSIP_Label_459ef8e5-3aaa-41a0-b30c-a77b6f506147_Method">
    <vt:lpwstr>Standard</vt:lpwstr>
  </property>
  <property fmtid="{D5CDD505-2E9C-101B-9397-08002B2CF9AE}" pid="13" name="MSIP_Label_459ef8e5-3aaa-41a0-b30c-a77b6f506147_Name">
    <vt:lpwstr>Internal</vt:lpwstr>
  </property>
  <property fmtid="{D5CDD505-2E9C-101B-9397-08002B2CF9AE}" pid="14" name="MSIP_Label_459ef8e5-3aaa-41a0-b30c-a77b6f506147_SiteId">
    <vt:lpwstr>9343c96b-27bb-4092-add6-977870612481</vt:lpwstr>
  </property>
  <property fmtid="{D5CDD505-2E9C-101B-9397-08002B2CF9AE}" pid="15" name="MSIP_Label_459ef8e5-3aaa-41a0-b30c-a77b6f506147_ActionId">
    <vt:lpwstr>bf36cdd9-5c07-4ea3-a0eb-d47f250d0cfe</vt:lpwstr>
  </property>
  <property fmtid="{D5CDD505-2E9C-101B-9397-08002B2CF9AE}" pid="16" name="MSIP_Label_459ef8e5-3aaa-41a0-b30c-a77b6f506147_ContentBits">
    <vt:lpwstr>0</vt:lpwstr>
  </property>
  <property fmtid="{D5CDD505-2E9C-101B-9397-08002B2CF9AE}" pid="17" name="ContentTypeId">
    <vt:lpwstr>0x010100129BBCBF21362E4099AE6C2F27C58737</vt:lpwstr>
  </property>
  <property fmtid="{D5CDD505-2E9C-101B-9397-08002B2CF9AE}" pid="18" name="MediaServiceImageTags">
    <vt:lpwstr/>
  </property>
  <property fmtid="{D5CDD505-2E9C-101B-9397-08002B2CF9AE}" pid="19" name="TemplafyTimeStamp">
    <vt:lpwstr>2024-11-20T11:44:09</vt:lpwstr>
  </property>
  <property fmtid="{D5CDD505-2E9C-101B-9397-08002B2CF9AE}" pid="20" name="TemplafyTenantId">
    <vt:lpwstr>sweco</vt:lpwstr>
  </property>
  <property fmtid="{D5CDD505-2E9C-101B-9397-08002B2CF9AE}" pid="21" name="TemplafyTemplateId">
    <vt:lpwstr>1053502633103327533</vt:lpwstr>
  </property>
  <property fmtid="{D5CDD505-2E9C-101B-9397-08002B2CF9AE}" pid="22" name="TemplafyUserProfileId">
    <vt:lpwstr>637994341356103860</vt:lpwstr>
  </property>
  <property fmtid="{D5CDD505-2E9C-101B-9397-08002B2CF9AE}" pid="23" name="TemplafyLanguageCode">
    <vt:lpwstr>fi-FI</vt:lpwstr>
  </property>
  <property fmtid="{D5CDD505-2E9C-101B-9397-08002B2CF9AE}" pid="24" name="TemplafyFromBlank">
    <vt:bool>true</vt:bool>
  </property>
</Properties>
</file>